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56" r:id="rId4"/>
    <p:sldMasterId id="2147483660" r:id="rId5"/>
    <p:sldMasterId id="2147483665" r:id="rId6"/>
    <p:sldMasterId id="2147483669" r:id="rId7"/>
    <p:sldMasterId id="2147483672" r:id="rId8"/>
    <p:sldMasterId id="2147483676" r:id="rId9"/>
  </p:sldMasterIdLst>
  <p:notesMasterIdLst>
    <p:notesMasterId r:id="rId12"/>
  </p:notesMasterIdLst>
  <p:sldIdLst>
    <p:sldId id="256" r:id="rId10"/>
    <p:sldId id="490" r:id="rId11"/>
    <p:sldId id="258" r:id="rId13"/>
    <p:sldId id="312" r:id="rId14"/>
    <p:sldId id="345" r:id="rId15"/>
    <p:sldId id="299" r:id="rId16"/>
    <p:sldId id="351" r:id="rId17"/>
    <p:sldId id="263" r:id="rId18"/>
    <p:sldId id="390" r:id="rId19"/>
    <p:sldId id="391" r:id="rId20"/>
    <p:sldId id="392" r:id="rId21"/>
    <p:sldId id="393" r:id="rId22"/>
    <p:sldId id="714" r:id="rId23"/>
    <p:sldId id="715" r:id="rId24"/>
    <p:sldId id="716" r:id="rId25"/>
    <p:sldId id="717" r:id="rId26"/>
    <p:sldId id="718" r:id="rId27"/>
    <p:sldId id="719" r:id="rId28"/>
    <p:sldId id="400" r:id="rId29"/>
    <p:sldId id="401" r:id="rId30"/>
    <p:sldId id="402" r:id="rId31"/>
    <p:sldId id="403" r:id="rId32"/>
    <p:sldId id="261" r:id="rId33"/>
    <p:sldId id="683" r:id="rId34"/>
    <p:sldId id="354" r:id="rId35"/>
    <p:sldId id="292" r:id="rId36"/>
    <p:sldId id="355" r:id="rId37"/>
    <p:sldId id="356" r:id="rId38"/>
    <p:sldId id="653" r:id="rId39"/>
    <p:sldId id="291" r:id="rId40"/>
    <p:sldId id="357" r:id="rId41"/>
    <p:sldId id="358" r:id="rId42"/>
    <p:sldId id="296" r:id="rId43"/>
    <p:sldId id="359" r:id="rId44"/>
    <p:sldId id="661" r:id="rId45"/>
    <p:sldId id="268" r:id="rId46"/>
    <p:sldId id="659" r:id="rId47"/>
    <p:sldId id="660" r:id="rId48"/>
    <p:sldId id="360" r:id="rId49"/>
    <p:sldId id="361" r:id="rId50"/>
    <p:sldId id="649" r:id="rId51"/>
    <p:sldId id="650" r:id="rId52"/>
    <p:sldId id="651" r:id="rId53"/>
    <p:sldId id="652" r:id="rId54"/>
    <p:sldId id="655" r:id="rId55"/>
    <p:sldId id="654" r:id="rId56"/>
    <p:sldId id="311" r:id="rId57"/>
    <p:sldId id="363" r:id="rId58"/>
    <p:sldId id="362" r:id="rId59"/>
    <p:sldId id="656" r:id="rId60"/>
    <p:sldId id="682" r:id="rId61"/>
    <p:sldId id="310" r:id="rId62"/>
    <p:sldId id="334" r:id="rId63"/>
    <p:sldId id="278" r:id="rId6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77"/>
      </p:cViewPr>
      <p:guideLst>
        <p:guide orient="horz" pos="2132"/>
        <p:guide pos="38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slide" Target="slides/slide54.xml"/><Relationship Id="rId63" Type="http://schemas.openxmlformats.org/officeDocument/2006/relationships/slide" Target="slides/slide53.xml"/><Relationship Id="rId62" Type="http://schemas.openxmlformats.org/officeDocument/2006/relationships/slide" Target="slides/slide52.xml"/><Relationship Id="rId61" Type="http://schemas.openxmlformats.org/officeDocument/2006/relationships/slide" Target="slides/slide51.xml"/><Relationship Id="rId60" Type="http://schemas.openxmlformats.org/officeDocument/2006/relationships/slide" Target="slides/slide50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49.xml"/><Relationship Id="rId58" Type="http://schemas.openxmlformats.org/officeDocument/2006/relationships/slide" Target="slides/slide48.xml"/><Relationship Id="rId57" Type="http://schemas.openxmlformats.org/officeDocument/2006/relationships/slide" Target="slides/slide47.xml"/><Relationship Id="rId56" Type="http://schemas.openxmlformats.org/officeDocument/2006/relationships/slide" Target="slides/slide46.xml"/><Relationship Id="rId55" Type="http://schemas.openxmlformats.org/officeDocument/2006/relationships/slide" Target="slides/slide45.xml"/><Relationship Id="rId54" Type="http://schemas.openxmlformats.org/officeDocument/2006/relationships/slide" Target="slides/slide44.xml"/><Relationship Id="rId53" Type="http://schemas.openxmlformats.org/officeDocument/2006/relationships/slide" Target="slides/slide43.xml"/><Relationship Id="rId52" Type="http://schemas.openxmlformats.org/officeDocument/2006/relationships/slide" Target="slides/slide42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9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0" Type="http://schemas.openxmlformats.org/officeDocument/2006/relationships/slide" Target="slides/slide30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8B9818-150E-45D9-9DCE-63C06C72342B}" type="doc">
      <dgm:prSet loTypeId="urn:microsoft.com/office/officeart/2005/8/layout/hierarchy1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10B5E6C5-D660-4BAF-9829-F3E28F3D1C96}">
      <dgm:prSet phldrT="[文本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zh-CN" altLang="en-US" sz="2800" dirty="0" smtClean="0">
              <a:solidFill>
                <a:schemeClr val="accent4">
                  <a:lumMod val="75000"/>
                </a:schemeClr>
              </a:solidFill>
              <a:latin typeface="+mn-ea"/>
              <a:ea typeface="+mn-ea"/>
            </a:rPr>
            <a:t>科学</a:t>
          </a:r>
          <a:r>
            <a:rPr lang="zh-CN" altLang="en-US" sz="2400" dirty="0" smtClean="0">
              <a:solidFill>
                <a:schemeClr val="accent4">
                  <a:lumMod val="75000"/>
                </a:schemeClr>
              </a:solidFill>
              <a:latin typeface="+mn-ea"/>
              <a:ea typeface="+mn-ea"/>
            </a:rPr>
            <a:t>期刊</a:t>
          </a:r>
          <a:endParaRPr lang="zh-CN" altLang="en-US" sz="2400" dirty="0">
            <a:solidFill>
              <a:schemeClr val="accent4">
                <a:lumMod val="75000"/>
              </a:schemeClr>
            </a:solidFill>
            <a:latin typeface="+mn-ea"/>
            <a:ea typeface="+mn-ea"/>
          </a:endParaRPr>
        </a:p>
      </dgm:t>
    </dgm:pt>
    <dgm:pt modelId="{E57E5F53-516B-4844-AD6E-445141BFEB28}" cxnId="{68D5EA28-1EA8-4920-9013-DF832C3C74B2}" type="parTrans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zh-CN" altLang="en-US" sz="1900">
            <a:latin typeface="+mn-ea"/>
            <a:ea typeface="+mn-ea"/>
          </a:endParaRPr>
        </a:p>
      </dgm:t>
    </dgm:pt>
    <dgm:pt modelId="{B4C7CE53-5608-49E7-A2F4-52B45BCF81BD}" cxnId="{68D5EA28-1EA8-4920-9013-DF832C3C74B2}" type="sibTrans">
      <dgm:prSet/>
      <dgm:spPr/>
      <dgm:t>
        <a:bodyPr/>
        <a:lstStyle/>
        <a:p>
          <a:endParaRPr lang="zh-CN" altLang="en-US" sz="1900">
            <a:latin typeface="+mn-ea"/>
            <a:ea typeface="+mn-ea"/>
          </a:endParaRPr>
        </a:p>
      </dgm:t>
    </dgm:pt>
    <dgm:pt modelId="{4E08A96D-59D1-4DC5-800B-D55D40D30AAF}">
      <dgm:prSet phldrT="[文本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zh-CN" altLang="en-US" sz="1900" dirty="0" smtClean="0">
              <a:latin typeface="+mn-ea"/>
              <a:ea typeface="+mn-ea"/>
            </a:rPr>
            <a:t>人社期刊</a:t>
          </a:r>
          <a:endParaRPr lang="zh-CN" altLang="en-US" sz="1900" dirty="0">
            <a:latin typeface="+mn-ea"/>
            <a:ea typeface="+mn-ea"/>
          </a:endParaRPr>
        </a:p>
      </dgm:t>
    </dgm:pt>
    <dgm:pt modelId="{F788DF5F-3641-46E8-9C91-B7056494ED23}" cxnId="{93011274-684C-4E3E-BD22-5BC19E4A468F}" type="parTrans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zh-CN" altLang="en-US" sz="1900">
            <a:latin typeface="+mn-ea"/>
            <a:ea typeface="+mn-ea"/>
          </a:endParaRPr>
        </a:p>
      </dgm:t>
    </dgm:pt>
    <dgm:pt modelId="{2B9D5837-51E5-4A47-A07B-570F2E22E5E7}" cxnId="{93011274-684C-4E3E-BD22-5BC19E4A468F}" type="sibTrans">
      <dgm:prSet/>
      <dgm:spPr/>
      <dgm:t>
        <a:bodyPr/>
        <a:lstStyle/>
        <a:p>
          <a:endParaRPr lang="zh-CN" altLang="en-US" sz="1900">
            <a:latin typeface="+mn-ea"/>
            <a:ea typeface="+mn-ea"/>
          </a:endParaRPr>
        </a:p>
      </dgm:t>
    </dgm:pt>
    <dgm:pt modelId="{E39F6B42-FB44-425E-A5E8-13E819853B67}">
      <dgm:prSet phldrT="[文本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zh-CN" altLang="en-US" sz="1900" dirty="0" smtClean="0">
              <a:latin typeface="+mn-ea"/>
              <a:ea typeface="+mn-ea"/>
            </a:rPr>
            <a:t>学位论文库</a:t>
          </a:r>
          <a:endParaRPr lang="zh-CN" altLang="en-US" sz="1900" dirty="0">
            <a:latin typeface="+mn-ea"/>
            <a:ea typeface="+mn-ea"/>
          </a:endParaRPr>
        </a:p>
      </dgm:t>
    </dgm:pt>
    <dgm:pt modelId="{DC9FD40A-2B10-491F-A5CB-EFE3612E939B}" cxnId="{8054218C-1782-415B-B5BA-3E9E43D2B8AC}" type="parTrans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zh-CN" altLang="en-US" sz="1900">
            <a:latin typeface="+mn-ea"/>
            <a:ea typeface="+mn-ea"/>
          </a:endParaRPr>
        </a:p>
      </dgm:t>
    </dgm:pt>
    <dgm:pt modelId="{756135B7-579F-40DA-8D80-FD4459DFB673}" cxnId="{8054218C-1782-415B-B5BA-3E9E43D2B8AC}" type="sibTrans">
      <dgm:prSet/>
      <dgm:spPr/>
      <dgm:t>
        <a:bodyPr/>
        <a:lstStyle/>
        <a:p>
          <a:endParaRPr lang="zh-CN" altLang="en-US" sz="1900">
            <a:latin typeface="+mn-ea"/>
            <a:ea typeface="+mn-ea"/>
          </a:endParaRPr>
        </a:p>
      </dgm:t>
    </dgm:pt>
    <dgm:pt modelId="{293A3D60-BEB0-421A-92D3-9FB2D1BFC4EC}">
      <dgm:prSet phldrT="[文本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zh-CN" altLang="en-US" sz="2800" b="0" dirty="0" smtClean="0">
              <a:solidFill>
                <a:schemeClr val="accent4">
                  <a:lumMod val="75000"/>
                </a:schemeClr>
              </a:solidFill>
              <a:latin typeface="+mn-ea"/>
              <a:ea typeface="+mn-ea"/>
            </a:rPr>
            <a:t>科学</a:t>
          </a:r>
          <a:r>
            <a:rPr lang="zh-CN" altLang="en-US" sz="2400" b="0" dirty="0" smtClean="0">
              <a:solidFill>
                <a:schemeClr val="accent4">
                  <a:lumMod val="75000"/>
                </a:schemeClr>
              </a:solidFill>
              <a:latin typeface="+mn-ea"/>
              <a:ea typeface="+mn-ea"/>
            </a:rPr>
            <a:t>学位论文</a:t>
          </a:r>
          <a:endParaRPr lang="zh-CN" altLang="en-US" sz="2400" b="0" dirty="0">
            <a:solidFill>
              <a:schemeClr val="accent4">
                <a:lumMod val="75000"/>
              </a:schemeClr>
            </a:solidFill>
            <a:latin typeface="+mn-ea"/>
            <a:ea typeface="+mn-ea"/>
          </a:endParaRPr>
        </a:p>
      </dgm:t>
    </dgm:pt>
    <dgm:pt modelId="{68314C1D-B0A9-4822-A359-D36CFC1495E3}" cxnId="{5D6F0090-2000-4514-8162-BF11A17D66DC}" type="parTrans">
      <dgm:prSet/>
      <dgm:spPr/>
      <dgm:t>
        <a:bodyPr/>
        <a:lstStyle/>
        <a:p>
          <a:endParaRPr lang="zh-CN" altLang="en-US" sz="1900">
            <a:latin typeface="+mn-ea"/>
            <a:ea typeface="+mn-ea"/>
          </a:endParaRPr>
        </a:p>
      </dgm:t>
    </dgm:pt>
    <dgm:pt modelId="{B861BAEA-F3C1-44AD-936D-5F6A54A54F17}" cxnId="{5D6F0090-2000-4514-8162-BF11A17D66DC}" type="sibTrans">
      <dgm:prSet/>
      <dgm:spPr/>
      <dgm:t>
        <a:bodyPr/>
        <a:lstStyle/>
        <a:p>
          <a:endParaRPr lang="zh-CN" altLang="en-US" sz="1900">
            <a:latin typeface="+mn-ea"/>
            <a:ea typeface="+mn-ea"/>
          </a:endParaRPr>
        </a:p>
      </dgm:t>
    </dgm:pt>
    <dgm:pt modelId="{C879C996-79F5-48C4-892E-8AB0C1E61B6F}">
      <dgm:prSet phldrT="[文本]" custT="1"/>
      <dgm:spPr>
        <a:solidFill>
          <a:schemeClr val="bg1">
            <a:alpha val="9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zh-CN" altLang="en-US" sz="1900" dirty="0" smtClean="0">
              <a:latin typeface="+mn-ea"/>
              <a:ea typeface="+mn-ea"/>
            </a:rPr>
            <a:t>期刊库</a:t>
          </a:r>
          <a:endParaRPr lang="zh-CN" altLang="en-US" sz="1900" dirty="0">
            <a:latin typeface="+mn-ea"/>
            <a:ea typeface="+mn-ea"/>
          </a:endParaRPr>
        </a:p>
      </dgm:t>
    </dgm:pt>
    <dgm:pt modelId="{93577882-8B2B-4549-87E2-E84E70EF38F6}" cxnId="{0CBBAB65-76C3-4F7D-BA10-C784F630192B}" type="sibTrans">
      <dgm:prSet/>
      <dgm:spPr/>
      <dgm:t>
        <a:bodyPr/>
        <a:lstStyle/>
        <a:p>
          <a:endParaRPr lang="zh-CN" altLang="en-US" sz="1900">
            <a:latin typeface="+mn-ea"/>
            <a:ea typeface="+mn-ea"/>
          </a:endParaRPr>
        </a:p>
      </dgm:t>
    </dgm:pt>
    <dgm:pt modelId="{F87CD364-75AA-45F8-8908-5BF1A2A30317}" cxnId="{0CBBAB65-76C3-4F7D-BA10-C784F630192B}" type="parTrans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zh-CN" altLang="en-US" sz="1900">
            <a:latin typeface="+mn-ea"/>
            <a:ea typeface="+mn-ea"/>
          </a:endParaRPr>
        </a:p>
      </dgm:t>
    </dgm:pt>
    <dgm:pt modelId="{4EA1CAE1-8FCD-4DFA-9D77-706CDF50A9EC}">
      <dgm:prSet phldrT="[文本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zh-CN" altLang="en-US" sz="1900" dirty="0" smtClean="0">
              <a:latin typeface="+mn-ea"/>
              <a:ea typeface="+mn-ea"/>
            </a:rPr>
            <a:t>人社学位论文</a:t>
          </a:r>
          <a:endParaRPr lang="zh-CN" altLang="en-US" sz="1900" dirty="0">
            <a:latin typeface="+mn-ea"/>
            <a:ea typeface="+mn-ea"/>
          </a:endParaRPr>
        </a:p>
      </dgm:t>
    </dgm:pt>
    <dgm:pt modelId="{E36FC83E-2D65-419F-98C2-B5942DA477C1}" cxnId="{AECAF668-3E8F-406E-9F47-B732ECF32C14}" type="parTrans">
      <dgm:prSet/>
      <dgm:spPr/>
      <dgm:t>
        <a:bodyPr/>
        <a:lstStyle/>
        <a:p>
          <a:endParaRPr lang="zh-CN" altLang="en-US" sz="1900">
            <a:latin typeface="+mn-ea"/>
            <a:ea typeface="+mn-ea"/>
          </a:endParaRPr>
        </a:p>
      </dgm:t>
    </dgm:pt>
    <dgm:pt modelId="{11821E0B-F32E-441C-A53C-72A5C082CDFE}" cxnId="{AECAF668-3E8F-406E-9F47-B732ECF32C14}" type="sibTrans">
      <dgm:prSet/>
      <dgm:spPr/>
      <dgm:t>
        <a:bodyPr/>
        <a:lstStyle/>
        <a:p>
          <a:endParaRPr lang="zh-CN" altLang="en-US" sz="1900">
            <a:latin typeface="+mn-ea"/>
            <a:ea typeface="+mn-ea"/>
          </a:endParaRPr>
        </a:p>
      </dgm:t>
    </dgm:pt>
    <dgm:pt modelId="{DB3C506E-385C-45F5-B83B-A7C2661B3097}">
      <dgm:prSet phldrT="[文本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zh-CN" altLang="en-US" sz="2800" b="0" dirty="0">
            <a:solidFill>
              <a:schemeClr val="tx1"/>
            </a:solidFill>
            <a:latin typeface="+mn-ea"/>
            <a:ea typeface="+mn-ea"/>
          </a:endParaRPr>
        </a:p>
      </dgm:t>
    </dgm:pt>
    <dgm:pt modelId="{AC3A352B-3A9D-4F59-A8E7-52F74812E6E3}" cxnId="{B2FF7609-EAB4-450F-ABCF-4420D8562F2B}" type="sibTrans">
      <dgm:prSet/>
      <dgm:spPr/>
      <dgm:t>
        <a:bodyPr/>
        <a:lstStyle/>
        <a:p>
          <a:endParaRPr lang="zh-CN" altLang="en-US" sz="1900">
            <a:latin typeface="+mn-ea"/>
            <a:ea typeface="+mn-ea"/>
          </a:endParaRPr>
        </a:p>
      </dgm:t>
    </dgm:pt>
    <dgm:pt modelId="{B9993533-6B72-4030-A398-0EE60F48BF2F}" cxnId="{B2FF7609-EAB4-450F-ABCF-4420D8562F2B}" type="parTrans">
      <dgm:prSet/>
      <dgm:spPr/>
      <dgm:t>
        <a:bodyPr/>
        <a:lstStyle/>
        <a:p>
          <a:endParaRPr lang="zh-CN" altLang="en-US" sz="1900">
            <a:latin typeface="+mn-ea"/>
            <a:ea typeface="+mn-ea"/>
          </a:endParaRPr>
        </a:p>
      </dgm:t>
    </dgm:pt>
    <dgm:pt modelId="{89E95802-5EBB-4472-A7FC-1E15B30B9B7B}" type="pres">
      <dgm:prSet presAssocID="{0A8B9818-150E-45D9-9DCE-63C06C7234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2A56A7E-97B8-42C9-80E5-DAD5ADA7BE0F}" type="pres">
      <dgm:prSet presAssocID="{DB3C506E-385C-45F5-B83B-A7C2661B3097}" presName="hierRoot1" presStyleCnt="0"/>
      <dgm:spPr/>
    </dgm:pt>
    <dgm:pt modelId="{2D96C977-0678-4918-BE3F-7AE695763930}" type="pres">
      <dgm:prSet presAssocID="{DB3C506E-385C-45F5-B83B-A7C2661B3097}" presName="composite" presStyleCnt="0"/>
      <dgm:spPr/>
    </dgm:pt>
    <dgm:pt modelId="{2806302B-084A-464B-99F2-B8AB7605FE13}" type="pres">
      <dgm:prSet presAssocID="{DB3C506E-385C-45F5-B83B-A7C2661B3097}" presName="background" presStyleLbl="node0" presStyleIdx="0" presStyleCnt="1"/>
      <dgm:spPr>
        <a:ln>
          <a:solidFill>
            <a:schemeClr val="accent6">
              <a:lumMod val="75000"/>
            </a:schemeClr>
          </a:solidFill>
        </a:ln>
      </dgm:spPr>
    </dgm:pt>
    <dgm:pt modelId="{02156CE4-DE29-4888-BCA2-9E6C2E3C294A}" type="pres">
      <dgm:prSet presAssocID="{DB3C506E-385C-45F5-B83B-A7C2661B3097}" presName="text" presStyleLbl="fgAcc0" presStyleIdx="0" presStyleCnt="1" custScaleX="54755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19F657C-7F57-4EE8-BB8F-54D9A873B886}" type="pres">
      <dgm:prSet presAssocID="{DB3C506E-385C-45F5-B83B-A7C2661B3097}" presName="hierChild2" presStyleCnt="0"/>
      <dgm:spPr/>
    </dgm:pt>
    <dgm:pt modelId="{DA6C1462-B268-48F5-ACB7-2BA27A716228}" type="pres">
      <dgm:prSet presAssocID="{F87CD364-75AA-45F8-8908-5BF1A2A30317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04EB2291-9D84-4ED6-A390-C2CBBA302B13}" type="pres">
      <dgm:prSet presAssocID="{C879C996-79F5-48C4-892E-8AB0C1E61B6F}" presName="hierRoot2" presStyleCnt="0"/>
      <dgm:spPr/>
    </dgm:pt>
    <dgm:pt modelId="{48E0309F-25F5-48F9-803E-8D8785798BDD}" type="pres">
      <dgm:prSet presAssocID="{C879C996-79F5-48C4-892E-8AB0C1E61B6F}" presName="composite2" presStyleCnt="0"/>
      <dgm:spPr/>
    </dgm:pt>
    <dgm:pt modelId="{4EB71AEB-15FB-4E3E-8CDB-F99D23B05080}" type="pres">
      <dgm:prSet presAssocID="{C879C996-79F5-48C4-892E-8AB0C1E61B6F}" presName="background2" presStyleLbl="node2" presStyleIdx="0" presStyleCnt="2"/>
      <dgm:spPr>
        <a:ln>
          <a:solidFill>
            <a:schemeClr val="accent6">
              <a:lumMod val="75000"/>
            </a:schemeClr>
          </a:solidFill>
        </a:ln>
      </dgm:spPr>
    </dgm:pt>
    <dgm:pt modelId="{356665B1-19F2-4038-9B7D-83151CFF463C}" type="pres">
      <dgm:prSet presAssocID="{C879C996-79F5-48C4-892E-8AB0C1E61B6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BEC9082-5C8C-4D27-909F-9C2E77A30B78}" type="pres">
      <dgm:prSet presAssocID="{C879C996-79F5-48C4-892E-8AB0C1E61B6F}" presName="hierChild3" presStyleCnt="0"/>
      <dgm:spPr/>
    </dgm:pt>
    <dgm:pt modelId="{7931FAC8-31E2-4C65-81E2-F0BE51FF4D79}" type="pres">
      <dgm:prSet presAssocID="{E57E5F53-516B-4844-AD6E-445141BFEB28}" presName="Name17" presStyleLbl="parChTrans1D3" presStyleIdx="0" presStyleCnt="4"/>
      <dgm:spPr/>
      <dgm:t>
        <a:bodyPr/>
        <a:lstStyle/>
        <a:p>
          <a:endParaRPr lang="zh-CN" altLang="en-US"/>
        </a:p>
      </dgm:t>
    </dgm:pt>
    <dgm:pt modelId="{33C742F4-C9EB-4FBD-88AE-37590E93CA35}" type="pres">
      <dgm:prSet presAssocID="{10B5E6C5-D660-4BAF-9829-F3E28F3D1C96}" presName="hierRoot3" presStyleCnt="0"/>
      <dgm:spPr/>
    </dgm:pt>
    <dgm:pt modelId="{3A2555C5-5BD1-4C75-93A8-D16B09071ABA}" type="pres">
      <dgm:prSet presAssocID="{10B5E6C5-D660-4BAF-9829-F3E28F3D1C96}" presName="composite3" presStyleCnt="0"/>
      <dgm:spPr/>
    </dgm:pt>
    <dgm:pt modelId="{C9B888C8-8566-4BF9-A44B-C9E4F841E021}" type="pres">
      <dgm:prSet presAssocID="{10B5E6C5-D660-4BAF-9829-F3E28F3D1C96}" presName="background3" presStyleLbl="node3" presStyleIdx="0" presStyleCnt="4"/>
      <dgm:spPr>
        <a:ln>
          <a:solidFill>
            <a:schemeClr val="accent6">
              <a:lumMod val="75000"/>
            </a:schemeClr>
          </a:solidFill>
        </a:ln>
      </dgm:spPr>
    </dgm:pt>
    <dgm:pt modelId="{7BCF91F4-F85E-4EFB-9613-C66275BD7C47}" type="pres">
      <dgm:prSet presAssocID="{10B5E6C5-D660-4BAF-9829-F3E28F3D1C96}" presName="text3" presStyleLbl="fgAcc3" presStyleIdx="0" presStyleCnt="4" custScaleX="128380" custLinFactNeighborX="1130" custLinFactNeighborY="-355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42418BD-F47F-4909-B3D2-5617D613647B}" type="pres">
      <dgm:prSet presAssocID="{10B5E6C5-D660-4BAF-9829-F3E28F3D1C96}" presName="hierChild4" presStyleCnt="0"/>
      <dgm:spPr/>
    </dgm:pt>
    <dgm:pt modelId="{35ACC78B-FBE5-49FD-94CA-C4A15D25E6E4}" type="pres">
      <dgm:prSet presAssocID="{F788DF5F-3641-46E8-9C91-B7056494ED23}" presName="Name17" presStyleLbl="parChTrans1D3" presStyleIdx="1" presStyleCnt="4"/>
      <dgm:spPr/>
      <dgm:t>
        <a:bodyPr/>
        <a:lstStyle/>
        <a:p>
          <a:endParaRPr lang="zh-CN" altLang="en-US"/>
        </a:p>
      </dgm:t>
    </dgm:pt>
    <dgm:pt modelId="{A2A6980E-5429-4CBF-A827-659F6A6A8995}" type="pres">
      <dgm:prSet presAssocID="{4E08A96D-59D1-4DC5-800B-D55D40D30AAF}" presName="hierRoot3" presStyleCnt="0"/>
      <dgm:spPr/>
    </dgm:pt>
    <dgm:pt modelId="{40DE849C-8CA6-4D4E-98A3-979F129B49DC}" type="pres">
      <dgm:prSet presAssocID="{4E08A96D-59D1-4DC5-800B-D55D40D30AAF}" presName="composite3" presStyleCnt="0"/>
      <dgm:spPr/>
    </dgm:pt>
    <dgm:pt modelId="{F56E251E-3E2A-4DDD-AE00-F3DFE5E7A412}" type="pres">
      <dgm:prSet presAssocID="{4E08A96D-59D1-4DC5-800B-D55D40D30AAF}" presName="background3" presStyleLbl="node3" presStyleIdx="1" presStyleCnt="4"/>
      <dgm:spPr>
        <a:ln>
          <a:solidFill>
            <a:schemeClr val="accent6">
              <a:lumMod val="75000"/>
            </a:schemeClr>
          </a:solidFill>
        </a:ln>
      </dgm:spPr>
    </dgm:pt>
    <dgm:pt modelId="{8EE08B60-A603-4ED1-BFA5-37A81B1433C4}" type="pres">
      <dgm:prSet presAssocID="{4E08A96D-59D1-4DC5-800B-D55D40D30AAF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E34CBA1-F5BB-488D-8508-261C291AE393}" type="pres">
      <dgm:prSet presAssocID="{4E08A96D-59D1-4DC5-800B-D55D40D30AAF}" presName="hierChild4" presStyleCnt="0"/>
      <dgm:spPr/>
    </dgm:pt>
    <dgm:pt modelId="{E3E35479-D98C-4968-A793-DF9DB6875769}" type="pres">
      <dgm:prSet presAssocID="{DC9FD40A-2B10-491F-A5CB-EFE3612E939B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65291F5D-BDC4-4ED5-B081-3C0DA66F9EBE}" type="pres">
      <dgm:prSet presAssocID="{E39F6B42-FB44-425E-A5E8-13E819853B67}" presName="hierRoot2" presStyleCnt="0"/>
      <dgm:spPr/>
    </dgm:pt>
    <dgm:pt modelId="{C3946A30-FF42-4A97-93BE-7D1BD3772F3F}" type="pres">
      <dgm:prSet presAssocID="{E39F6B42-FB44-425E-A5E8-13E819853B67}" presName="composite2" presStyleCnt="0"/>
      <dgm:spPr/>
    </dgm:pt>
    <dgm:pt modelId="{0164CD03-EE2E-4D84-AD9C-BB7CC94A9EFE}" type="pres">
      <dgm:prSet presAssocID="{E39F6B42-FB44-425E-A5E8-13E819853B67}" presName="background2" presStyleLbl="node2" presStyleIdx="1" presStyleCnt="2"/>
      <dgm:spPr>
        <a:ln>
          <a:solidFill>
            <a:schemeClr val="accent6">
              <a:lumMod val="75000"/>
            </a:schemeClr>
          </a:solidFill>
        </a:ln>
      </dgm:spPr>
    </dgm:pt>
    <dgm:pt modelId="{1364D07C-BB83-491F-AF5E-1B7CCBDEABBF}" type="pres">
      <dgm:prSet presAssocID="{E39F6B42-FB44-425E-A5E8-13E819853B6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B32E34F-7C97-4295-ACD3-6A3550E68849}" type="pres">
      <dgm:prSet presAssocID="{E39F6B42-FB44-425E-A5E8-13E819853B67}" presName="hierChild3" presStyleCnt="0"/>
      <dgm:spPr/>
    </dgm:pt>
    <dgm:pt modelId="{FF005AED-0B00-47C2-8C6C-A17D9246044A}" type="pres">
      <dgm:prSet presAssocID="{68314C1D-B0A9-4822-A359-D36CFC1495E3}" presName="Name17" presStyleLbl="parChTrans1D3" presStyleIdx="2" presStyleCnt="4"/>
      <dgm:spPr/>
      <dgm:t>
        <a:bodyPr/>
        <a:lstStyle/>
        <a:p>
          <a:endParaRPr lang="zh-CN" altLang="en-US"/>
        </a:p>
      </dgm:t>
    </dgm:pt>
    <dgm:pt modelId="{7D9F879F-7907-451C-95AA-4E6ECC007A5F}" type="pres">
      <dgm:prSet presAssocID="{293A3D60-BEB0-421A-92D3-9FB2D1BFC4EC}" presName="hierRoot3" presStyleCnt="0"/>
      <dgm:spPr/>
    </dgm:pt>
    <dgm:pt modelId="{B38FBE80-7EBB-4C5F-8DF0-69F7AAC3A135}" type="pres">
      <dgm:prSet presAssocID="{293A3D60-BEB0-421A-92D3-9FB2D1BFC4EC}" presName="composite3" presStyleCnt="0"/>
      <dgm:spPr/>
    </dgm:pt>
    <dgm:pt modelId="{98B78D41-21EA-4EC0-96E2-64B4D9875A09}" type="pres">
      <dgm:prSet presAssocID="{293A3D60-BEB0-421A-92D3-9FB2D1BFC4EC}" presName="background3" presStyleLbl="node3" presStyleIdx="2" presStyleCnt="4"/>
      <dgm:spPr>
        <a:ln>
          <a:solidFill>
            <a:schemeClr val="accent6">
              <a:lumMod val="75000"/>
            </a:schemeClr>
          </a:solidFill>
        </a:ln>
      </dgm:spPr>
    </dgm:pt>
    <dgm:pt modelId="{C1AB26B9-5F20-4391-AAD9-B106E60A9698}" type="pres">
      <dgm:prSet presAssocID="{293A3D60-BEB0-421A-92D3-9FB2D1BFC4EC}" presName="text3" presStyleLbl="fgAcc3" presStyleIdx="2" presStyleCnt="4" custScaleX="19384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8496CE1-4229-4DE5-954B-9ACCFA581221}" type="pres">
      <dgm:prSet presAssocID="{293A3D60-BEB0-421A-92D3-9FB2D1BFC4EC}" presName="hierChild4" presStyleCnt="0"/>
      <dgm:spPr/>
    </dgm:pt>
    <dgm:pt modelId="{DC559A24-7E2C-4FBD-B29D-9DA3F5FD46A9}" type="pres">
      <dgm:prSet presAssocID="{E36FC83E-2D65-419F-98C2-B5942DA477C1}" presName="Name17" presStyleLbl="parChTrans1D3" presStyleIdx="3" presStyleCnt="4"/>
      <dgm:spPr/>
      <dgm:t>
        <a:bodyPr/>
        <a:lstStyle/>
        <a:p>
          <a:endParaRPr lang="zh-CN" altLang="en-US"/>
        </a:p>
      </dgm:t>
    </dgm:pt>
    <dgm:pt modelId="{4128CDB5-A7E4-4EBD-B72C-103D085210EB}" type="pres">
      <dgm:prSet presAssocID="{4EA1CAE1-8FCD-4DFA-9D77-706CDF50A9EC}" presName="hierRoot3" presStyleCnt="0"/>
      <dgm:spPr/>
    </dgm:pt>
    <dgm:pt modelId="{ED9D643E-B957-4B94-B760-F867538D39B5}" type="pres">
      <dgm:prSet presAssocID="{4EA1CAE1-8FCD-4DFA-9D77-706CDF50A9EC}" presName="composite3" presStyleCnt="0"/>
      <dgm:spPr/>
    </dgm:pt>
    <dgm:pt modelId="{91E7884C-6E62-4FE8-9885-FD6667AACF7C}" type="pres">
      <dgm:prSet presAssocID="{4EA1CAE1-8FCD-4DFA-9D77-706CDF50A9EC}" presName="background3" presStyleLbl="node3" presStyleIdx="3" presStyleCnt="4"/>
      <dgm:spPr>
        <a:ln>
          <a:solidFill>
            <a:schemeClr val="accent6">
              <a:lumMod val="75000"/>
            </a:schemeClr>
          </a:solidFill>
        </a:ln>
      </dgm:spPr>
    </dgm:pt>
    <dgm:pt modelId="{5E9E295A-057C-423C-A29A-7BD4114699A3}" type="pres">
      <dgm:prSet presAssocID="{4EA1CAE1-8FCD-4DFA-9D77-706CDF50A9EC}" presName="text3" presStyleLbl="fgAcc3" presStyleIdx="3" presStyleCnt="4" custScaleX="12294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7168152-AE74-4795-B6E7-1C1C2553DE44}" type="pres">
      <dgm:prSet presAssocID="{4EA1CAE1-8FCD-4DFA-9D77-706CDF50A9EC}" presName="hierChild4" presStyleCnt="0"/>
      <dgm:spPr/>
    </dgm:pt>
  </dgm:ptLst>
  <dgm:cxnLst>
    <dgm:cxn modelId="{1E9749CF-D061-4A15-A968-0BF3D17F216D}" type="presOf" srcId="{DC9FD40A-2B10-491F-A5CB-EFE3612E939B}" destId="{E3E35479-D98C-4968-A793-DF9DB6875769}" srcOrd="0" destOrd="0" presId="urn:microsoft.com/office/officeart/2005/8/layout/hierarchy1#1"/>
    <dgm:cxn modelId="{8054218C-1782-415B-B5BA-3E9E43D2B8AC}" srcId="{DB3C506E-385C-45F5-B83B-A7C2661B3097}" destId="{E39F6B42-FB44-425E-A5E8-13E819853B67}" srcOrd="1" destOrd="0" parTransId="{DC9FD40A-2B10-491F-A5CB-EFE3612E939B}" sibTransId="{756135B7-579F-40DA-8D80-FD4459DFB673}"/>
    <dgm:cxn modelId="{7A405FE2-3FB7-4372-AAB6-652B961C9193}" type="presOf" srcId="{E36FC83E-2D65-419F-98C2-B5942DA477C1}" destId="{DC559A24-7E2C-4FBD-B29D-9DA3F5FD46A9}" srcOrd="0" destOrd="0" presId="urn:microsoft.com/office/officeart/2005/8/layout/hierarchy1#1"/>
    <dgm:cxn modelId="{AECAF668-3E8F-406E-9F47-B732ECF32C14}" srcId="{E39F6B42-FB44-425E-A5E8-13E819853B67}" destId="{4EA1CAE1-8FCD-4DFA-9D77-706CDF50A9EC}" srcOrd="1" destOrd="0" parTransId="{E36FC83E-2D65-419F-98C2-B5942DA477C1}" sibTransId="{11821E0B-F32E-441C-A53C-72A5C082CDFE}"/>
    <dgm:cxn modelId="{3EEB318B-5101-4E3A-933C-355A173A3728}" type="presOf" srcId="{E57E5F53-516B-4844-AD6E-445141BFEB28}" destId="{7931FAC8-31E2-4C65-81E2-F0BE51FF4D79}" srcOrd="0" destOrd="0" presId="urn:microsoft.com/office/officeart/2005/8/layout/hierarchy1#1"/>
    <dgm:cxn modelId="{68D5EA28-1EA8-4920-9013-DF832C3C74B2}" srcId="{C879C996-79F5-48C4-892E-8AB0C1E61B6F}" destId="{10B5E6C5-D660-4BAF-9829-F3E28F3D1C96}" srcOrd="0" destOrd="0" parTransId="{E57E5F53-516B-4844-AD6E-445141BFEB28}" sibTransId="{B4C7CE53-5608-49E7-A2F4-52B45BCF81BD}"/>
    <dgm:cxn modelId="{F60AD807-6700-47C8-BE7B-F7FA25B1024E}" type="presOf" srcId="{68314C1D-B0A9-4822-A359-D36CFC1495E3}" destId="{FF005AED-0B00-47C2-8C6C-A17D9246044A}" srcOrd="0" destOrd="0" presId="urn:microsoft.com/office/officeart/2005/8/layout/hierarchy1#1"/>
    <dgm:cxn modelId="{ADEEC49D-7A5A-414A-9DC9-B66F77755821}" type="presOf" srcId="{F788DF5F-3641-46E8-9C91-B7056494ED23}" destId="{35ACC78B-FBE5-49FD-94CA-C4A15D25E6E4}" srcOrd="0" destOrd="0" presId="urn:microsoft.com/office/officeart/2005/8/layout/hierarchy1#1"/>
    <dgm:cxn modelId="{CB3B57A7-B94D-471F-B493-18854CD179BB}" type="presOf" srcId="{10B5E6C5-D660-4BAF-9829-F3E28F3D1C96}" destId="{7BCF91F4-F85E-4EFB-9613-C66275BD7C47}" srcOrd="0" destOrd="0" presId="urn:microsoft.com/office/officeart/2005/8/layout/hierarchy1#1"/>
    <dgm:cxn modelId="{6C7DFEDA-1F5E-4327-AC9E-64703EC000A7}" type="presOf" srcId="{4E08A96D-59D1-4DC5-800B-D55D40D30AAF}" destId="{8EE08B60-A603-4ED1-BFA5-37A81B1433C4}" srcOrd="0" destOrd="0" presId="urn:microsoft.com/office/officeart/2005/8/layout/hierarchy1#1"/>
    <dgm:cxn modelId="{A3E2D840-E70F-4586-BF7C-43BFDFB1D288}" type="presOf" srcId="{E39F6B42-FB44-425E-A5E8-13E819853B67}" destId="{1364D07C-BB83-491F-AF5E-1B7CCBDEABBF}" srcOrd="0" destOrd="0" presId="urn:microsoft.com/office/officeart/2005/8/layout/hierarchy1#1"/>
    <dgm:cxn modelId="{533E4CD5-0821-4BD9-9BAB-7DA4F707E61E}" type="presOf" srcId="{F87CD364-75AA-45F8-8908-5BF1A2A30317}" destId="{DA6C1462-B268-48F5-ACB7-2BA27A716228}" srcOrd="0" destOrd="0" presId="urn:microsoft.com/office/officeart/2005/8/layout/hierarchy1#1"/>
    <dgm:cxn modelId="{8524DD6C-9011-4E2D-92E1-574D2EEB81F0}" type="presOf" srcId="{DB3C506E-385C-45F5-B83B-A7C2661B3097}" destId="{02156CE4-DE29-4888-BCA2-9E6C2E3C294A}" srcOrd="0" destOrd="0" presId="urn:microsoft.com/office/officeart/2005/8/layout/hierarchy1#1"/>
    <dgm:cxn modelId="{DB07872B-7C91-4E92-B6BB-0DE3126E30FE}" type="presOf" srcId="{C879C996-79F5-48C4-892E-8AB0C1E61B6F}" destId="{356665B1-19F2-4038-9B7D-83151CFF463C}" srcOrd="0" destOrd="0" presId="urn:microsoft.com/office/officeart/2005/8/layout/hierarchy1#1"/>
    <dgm:cxn modelId="{FDA0DF06-9B10-4C97-A0C9-56E3D9F17CD6}" type="presOf" srcId="{4EA1CAE1-8FCD-4DFA-9D77-706CDF50A9EC}" destId="{5E9E295A-057C-423C-A29A-7BD4114699A3}" srcOrd="0" destOrd="0" presId="urn:microsoft.com/office/officeart/2005/8/layout/hierarchy1#1"/>
    <dgm:cxn modelId="{D723FE7A-3BB1-4CA0-BCDE-6750D5B4513D}" type="presOf" srcId="{293A3D60-BEB0-421A-92D3-9FB2D1BFC4EC}" destId="{C1AB26B9-5F20-4391-AAD9-B106E60A9698}" srcOrd="0" destOrd="0" presId="urn:microsoft.com/office/officeart/2005/8/layout/hierarchy1#1"/>
    <dgm:cxn modelId="{93011274-684C-4E3E-BD22-5BC19E4A468F}" srcId="{C879C996-79F5-48C4-892E-8AB0C1E61B6F}" destId="{4E08A96D-59D1-4DC5-800B-D55D40D30AAF}" srcOrd="1" destOrd="0" parTransId="{F788DF5F-3641-46E8-9C91-B7056494ED23}" sibTransId="{2B9D5837-51E5-4A47-A07B-570F2E22E5E7}"/>
    <dgm:cxn modelId="{36250047-5C44-4F5E-B9BA-A1B51AA06612}" type="presOf" srcId="{0A8B9818-150E-45D9-9DCE-63C06C72342B}" destId="{89E95802-5EBB-4472-A7FC-1E15B30B9B7B}" srcOrd="0" destOrd="0" presId="urn:microsoft.com/office/officeart/2005/8/layout/hierarchy1#1"/>
    <dgm:cxn modelId="{5D6F0090-2000-4514-8162-BF11A17D66DC}" srcId="{E39F6B42-FB44-425E-A5E8-13E819853B67}" destId="{293A3D60-BEB0-421A-92D3-9FB2D1BFC4EC}" srcOrd="0" destOrd="0" parTransId="{68314C1D-B0A9-4822-A359-D36CFC1495E3}" sibTransId="{B861BAEA-F3C1-44AD-936D-5F6A54A54F17}"/>
    <dgm:cxn modelId="{0CBBAB65-76C3-4F7D-BA10-C784F630192B}" srcId="{DB3C506E-385C-45F5-B83B-A7C2661B3097}" destId="{C879C996-79F5-48C4-892E-8AB0C1E61B6F}" srcOrd="0" destOrd="0" parTransId="{F87CD364-75AA-45F8-8908-5BF1A2A30317}" sibTransId="{93577882-8B2B-4549-87E2-E84E70EF38F6}"/>
    <dgm:cxn modelId="{B2FF7609-EAB4-450F-ABCF-4420D8562F2B}" srcId="{0A8B9818-150E-45D9-9DCE-63C06C72342B}" destId="{DB3C506E-385C-45F5-B83B-A7C2661B3097}" srcOrd="0" destOrd="0" parTransId="{B9993533-6B72-4030-A398-0EE60F48BF2F}" sibTransId="{AC3A352B-3A9D-4F59-A8E7-52F74812E6E3}"/>
    <dgm:cxn modelId="{95ECCB0E-EFAC-4DE1-9DA7-8D782607D008}" type="presParOf" srcId="{89E95802-5EBB-4472-A7FC-1E15B30B9B7B}" destId="{62A56A7E-97B8-42C9-80E5-DAD5ADA7BE0F}" srcOrd="0" destOrd="0" presId="urn:microsoft.com/office/officeart/2005/8/layout/hierarchy1#1"/>
    <dgm:cxn modelId="{96E83479-4BEA-4D49-987E-053E883CB6CA}" type="presParOf" srcId="{62A56A7E-97B8-42C9-80E5-DAD5ADA7BE0F}" destId="{2D96C977-0678-4918-BE3F-7AE695763930}" srcOrd="0" destOrd="0" presId="urn:microsoft.com/office/officeart/2005/8/layout/hierarchy1#1"/>
    <dgm:cxn modelId="{AE379840-7F1E-4833-80EC-66F4782C73F8}" type="presParOf" srcId="{2D96C977-0678-4918-BE3F-7AE695763930}" destId="{2806302B-084A-464B-99F2-B8AB7605FE13}" srcOrd="0" destOrd="0" presId="urn:microsoft.com/office/officeart/2005/8/layout/hierarchy1#1"/>
    <dgm:cxn modelId="{B03B0E93-EE9E-4E46-ABC7-07CE19ACFA72}" type="presParOf" srcId="{2D96C977-0678-4918-BE3F-7AE695763930}" destId="{02156CE4-DE29-4888-BCA2-9E6C2E3C294A}" srcOrd="1" destOrd="0" presId="urn:microsoft.com/office/officeart/2005/8/layout/hierarchy1#1"/>
    <dgm:cxn modelId="{EB399E1E-DB2D-472C-9A40-A87A03632D2C}" type="presParOf" srcId="{62A56A7E-97B8-42C9-80E5-DAD5ADA7BE0F}" destId="{119F657C-7F57-4EE8-BB8F-54D9A873B886}" srcOrd="1" destOrd="0" presId="urn:microsoft.com/office/officeart/2005/8/layout/hierarchy1#1"/>
    <dgm:cxn modelId="{7792F8C4-C344-4974-96E7-C0B40E09FD05}" type="presParOf" srcId="{119F657C-7F57-4EE8-BB8F-54D9A873B886}" destId="{DA6C1462-B268-48F5-ACB7-2BA27A716228}" srcOrd="0" destOrd="0" presId="urn:microsoft.com/office/officeart/2005/8/layout/hierarchy1#1"/>
    <dgm:cxn modelId="{206C8745-FBEC-483E-A361-2CF2C63EF731}" type="presParOf" srcId="{119F657C-7F57-4EE8-BB8F-54D9A873B886}" destId="{04EB2291-9D84-4ED6-A390-C2CBBA302B13}" srcOrd="1" destOrd="0" presId="urn:microsoft.com/office/officeart/2005/8/layout/hierarchy1#1"/>
    <dgm:cxn modelId="{433F2F1F-5EAB-45A5-A4AE-FB47C96201D3}" type="presParOf" srcId="{04EB2291-9D84-4ED6-A390-C2CBBA302B13}" destId="{48E0309F-25F5-48F9-803E-8D8785798BDD}" srcOrd="0" destOrd="0" presId="urn:microsoft.com/office/officeart/2005/8/layout/hierarchy1#1"/>
    <dgm:cxn modelId="{76A8ADA6-8615-4E46-94E8-D3577FAA9055}" type="presParOf" srcId="{48E0309F-25F5-48F9-803E-8D8785798BDD}" destId="{4EB71AEB-15FB-4E3E-8CDB-F99D23B05080}" srcOrd="0" destOrd="0" presId="urn:microsoft.com/office/officeart/2005/8/layout/hierarchy1#1"/>
    <dgm:cxn modelId="{88C47304-7B5E-4546-901C-8C559940B7F6}" type="presParOf" srcId="{48E0309F-25F5-48F9-803E-8D8785798BDD}" destId="{356665B1-19F2-4038-9B7D-83151CFF463C}" srcOrd="1" destOrd="0" presId="urn:microsoft.com/office/officeart/2005/8/layout/hierarchy1#1"/>
    <dgm:cxn modelId="{2701038F-57B6-4E9B-81AA-268D851A9040}" type="presParOf" srcId="{04EB2291-9D84-4ED6-A390-C2CBBA302B13}" destId="{9BEC9082-5C8C-4D27-909F-9C2E77A30B78}" srcOrd="1" destOrd="0" presId="urn:microsoft.com/office/officeart/2005/8/layout/hierarchy1#1"/>
    <dgm:cxn modelId="{2EB7EF7B-4685-4CA3-9F35-7F6C71040A6C}" type="presParOf" srcId="{9BEC9082-5C8C-4D27-909F-9C2E77A30B78}" destId="{7931FAC8-31E2-4C65-81E2-F0BE51FF4D79}" srcOrd="0" destOrd="0" presId="urn:microsoft.com/office/officeart/2005/8/layout/hierarchy1#1"/>
    <dgm:cxn modelId="{C48E7665-0D1A-4AF8-9737-16E5CD23613A}" type="presParOf" srcId="{9BEC9082-5C8C-4D27-909F-9C2E77A30B78}" destId="{33C742F4-C9EB-4FBD-88AE-37590E93CA35}" srcOrd="1" destOrd="0" presId="urn:microsoft.com/office/officeart/2005/8/layout/hierarchy1#1"/>
    <dgm:cxn modelId="{9F5C548E-280F-4B61-BA24-A4A0B1668DB5}" type="presParOf" srcId="{33C742F4-C9EB-4FBD-88AE-37590E93CA35}" destId="{3A2555C5-5BD1-4C75-93A8-D16B09071ABA}" srcOrd="0" destOrd="0" presId="urn:microsoft.com/office/officeart/2005/8/layout/hierarchy1#1"/>
    <dgm:cxn modelId="{8CB73A77-A311-4F36-AB87-A50EDB330CDE}" type="presParOf" srcId="{3A2555C5-5BD1-4C75-93A8-D16B09071ABA}" destId="{C9B888C8-8566-4BF9-A44B-C9E4F841E021}" srcOrd="0" destOrd="0" presId="urn:microsoft.com/office/officeart/2005/8/layout/hierarchy1#1"/>
    <dgm:cxn modelId="{784E12CA-BBC9-42F8-9F7B-B001370BA35C}" type="presParOf" srcId="{3A2555C5-5BD1-4C75-93A8-D16B09071ABA}" destId="{7BCF91F4-F85E-4EFB-9613-C66275BD7C47}" srcOrd="1" destOrd="0" presId="urn:microsoft.com/office/officeart/2005/8/layout/hierarchy1#1"/>
    <dgm:cxn modelId="{35A4BBF4-A461-4AFB-8795-58E88968C227}" type="presParOf" srcId="{33C742F4-C9EB-4FBD-88AE-37590E93CA35}" destId="{442418BD-F47F-4909-B3D2-5617D613647B}" srcOrd="1" destOrd="0" presId="urn:microsoft.com/office/officeart/2005/8/layout/hierarchy1#1"/>
    <dgm:cxn modelId="{9121728B-E8A2-4441-9FF5-438C153222FD}" type="presParOf" srcId="{9BEC9082-5C8C-4D27-909F-9C2E77A30B78}" destId="{35ACC78B-FBE5-49FD-94CA-C4A15D25E6E4}" srcOrd="2" destOrd="0" presId="urn:microsoft.com/office/officeart/2005/8/layout/hierarchy1#1"/>
    <dgm:cxn modelId="{D582AD5E-57B7-477A-BDA3-075F8C432822}" type="presParOf" srcId="{9BEC9082-5C8C-4D27-909F-9C2E77A30B78}" destId="{A2A6980E-5429-4CBF-A827-659F6A6A8995}" srcOrd="3" destOrd="0" presId="urn:microsoft.com/office/officeart/2005/8/layout/hierarchy1#1"/>
    <dgm:cxn modelId="{352C2C1B-2797-4088-A960-A9C910A3859F}" type="presParOf" srcId="{A2A6980E-5429-4CBF-A827-659F6A6A8995}" destId="{40DE849C-8CA6-4D4E-98A3-979F129B49DC}" srcOrd="0" destOrd="0" presId="urn:microsoft.com/office/officeart/2005/8/layout/hierarchy1#1"/>
    <dgm:cxn modelId="{6D462FBF-4B34-412B-A72B-80526E63D0F5}" type="presParOf" srcId="{40DE849C-8CA6-4D4E-98A3-979F129B49DC}" destId="{F56E251E-3E2A-4DDD-AE00-F3DFE5E7A412}" srcOrd="0" destOrd="0" presId="urn:microsoft.com/office/officeart/2005/8/layout/hierarchy1#1"/>
    <dgm:cxn modelId="{E49B2E9A-789C-42AA-A300-3DCDF3C36389}" type="presParOf" srcId="{40DE849C-8CA6-4D4E-98A3-979F129B49DC}" destId="{8EE08B60-A603-4ED1-BFA5-37A81B1433C4}" srcOrd="1" destOrd="0" presId="urn:microsoft.com/office/officeart/2005/8/layout/hierarchy1#1"/>
    <dgm:cxn modelId="{14B0F139-A693-4265-A3DD-1E4D9868C49B}" type="presParOf" srcId="{A2A6980E-5429-4CBF-A827-659F6A6A8995}" destId="{DE34CBA1-F5BB-488D-8508-261C291AE393}" srcOrd="1" destOrd="0" presId="urn:microsoft.com/office/officeart/2005/8/layout/hierarchy1#1"/>
    <dgm:cxn modelId="{60CC5F9B-8442-488A-9074-C083A0EC3E93}" type="presParOf" srcId="{119F657C-7F57-4EE8-BB8F-54D9A873B886}" destId="{E3E35479-D98C-4968-A793-DF9DB6875769}" srcOrd="2" destOrd="0" presId="urn:microsoft.com/office/officeart/2005/8/layout/hierarchy1#1"/>
    <dgm:cxn modelId="{7F4B27D2-E2C5-44AA-9F55-5447AD0D3F06}" type="presParOf" srcId="{119F657C-7F57-4EE8-BB8F-54D9A873B886}" destId="{65291F5D-BDC4-4ED5-B081-3C0DA66F9EBE}" srcOrd="3" destOrd="0" presId="urn:microsoft.com/office/officeart/2005/8/layout/hierarchy1#1"/>
    <dgm:cxn modelId="{55AE7074-5A22-4F8F-BA3C-DFFE68C3912F}" type="presParOf" srcId="{65291F5D-BDC4-4ED5-B081-3C0DA66F9EBE}" destId="{C3946A30-FF42-4A97-93BE-7D1BD3772F3F}" srcOrd="0" destOrd="0" presId="urn:microsoft.com/office/officeart/2005/8/layout/hierarchy1#1"/>
    <dgm:cxn modelId="{55B94D26-FFC6-4EEA-9A9F-56EECC75837D}" type="presParOf" srcId="{C3946A30-FF42-4A97-93BE-7D1BD3772F3F}" destId="{0164CD03-EE2E-4D84-AD9C-BB7CC94A9EFE}" srcOrd="0" destOrd="0" presId="urn:microsoft.com/office/officeart/2005/8/layout/hierarchy1#1"/>
    <dgm:cxn modelId="{C706A359-A970-4026-97C0-99E5B8C5B8E4}" type="presParOf" srcId="{C3946A30-FF42-4A97-93BE-7D1BD3772F3F}" destId="{1364D07C-BB83-491F-AF5E-1B7CCBDEABBF}" srcOrd="1" destOrd="0" presId="urn:microsoft.com/office/officeart/2005/8/layout/hierarchy1#1"/>
    <dgm:cxn modelId="{A1FB3B62-EBC8-4118-B79F-61B9590B0B62}" type="presParOf" srcId="{65291F5D-BDC4-4ED5-B081-3C0DA66F9EBE}" destId="{EB32E34F-7C97-4295-ACD3-6A3550E68849}" srcOrd="1" destOrd="0" presId="urn:microsoft.com/office/officeart/2005/8/layout/hierarchy1#1"/>
    <dgm:cxn modelId="{E2A26F7D-5632-458D-ABA4-2F229D08AF9C}" type="presParOf" srcId="{EB32E34F-7C97-4295-ACD3-6A3550E68849}" destId="{FF005AED-0B00-47C2-8C6C-A17D9246044A}" srcOrd="0" destOrd="0" presId="urn:microsoft.com/office/officeart/2005/8/layout/hierarchy1#1"/>
    <dgm:cxn modelId="{CE060D0F-E772-42E2-8D33-5476982BE080}" type="presParOf" srcId="{EB32E34F-7C97-4295-ACD3-6A3550E68849}" destId="{7D9F879F-7907-451C-95AA-4E6ECC007A5F}" srcOrd="1" destOrd="0" presId="urn:microsoft.com/office/officeart/2005/8/layout/hierarchy1#1"/>
    <dgm:cxn modelId="{6A2AB2D6-3F06-408C-84E0-FFA884AF3CD9}" type="presParOf" srcId="{7D9F879F-7907-451C-95AA-4E6ECC007A5F}" destId="{B38FBE80-7EBB-4C5F-8DF0-69F7AAC3A135}" srcOrd="0" destOrd="0" presId="urn:microsoft.com/office/officeart/2005/8/layout/hierarchy1#1"/>
    <dgm:cxn modelId="{5DFEB00C-D3AB-4B75-A530-54676200207C}" type="presParOf" srcId="{B38FBE80-7EBB-4C5F-8DF0-69F7AAC3A135}" destId="{98B78D41-21EA-4EC0-96E2-64B4D9875A09}" srcOrd="0" destOrd="0" presId="urn:microsoft.com/office/officeart/2005/8/layout/hierarchy1#1"/>
    <dgm:cxn modelId="{3AFCB5BE-B220-44ED-8099-0E0891CF0503}" type="presParOf" srcId="{B38FBE80-7EBB-4C5F-8DF0-69F7AAC3A135}" destId="{C1AB26B9-5F20-4391-AAD9-B106E60A9698}" srcOrd="1" destOrd="0" presId="urn:microsoft.com/office/officeart/2005/8/layout/hierarchy1#1"/>
    <dgm:cxn modelId="{7F32A832-8166-4E02-874B-9C85AC7B635C}" type="presParOf" srcId="{7D9F879F-7907-451C-95AA-4E6ECC007A5F}" destId="{58496CE1-4229-4DE5-954B-9ACCFA581221}" srcOrd="1" destOrd="0" presId="urn:microsoft.com/office/officeart/2005/8/layout/hierarchy1#1"/>
    <dgm:cxn modelId="{A6D11995-52E4-48D6-99FB-202576D92D1C}" type="presParOf" srcId="{EB32E34F-7C97-4295-ACD3-6A3550E68849}" destId="{DC559A24-7E2C-4FBD-B29D-9DA3F5FD46A9}" srcOrd="2" destOrd="0" presId="urn:microsoft.com/office/officeart/2005/8/layout/hierarchy1#1"/>
    <dgm:cxn modelId="{A3353D96-FF5D-4247-AC05-B1BD55C0C8FF}" type="presParOf" srcId="{EB32E34F-7C97-4295-ACD3-6A3550E68849}" destId="{4128CDB5-A7E4-4EBD-B72C-103D085210EB}" srcOrd="3" destOrd="0" presId="urn:microsoft.com/office/officeart/2005/8/layout/hierarchy1#1"/>
    <dgm:cxn modelId="{A318FF72-C227-4F2D-B7E9-B171778EDCCD}" type="presParOf" srcId="{4128CDB5-A7E4-4EBD-B72C-103D085210EB}" destId="{ED9D643E-B957-4B94-B760-F867538D39B5}" srcOrd="0" destOrd="0" presId="urn:microsoft.com/office/officeart/2005/8/layout/hierarchy1#1"/>
    <dgm:cxn modelId="{D284D821-B90F-474A-A7D1-A454CC783D99}" type="presParOf" srcId="{ED9D643E-B957-4B94-B760-F867538D39B5}" destId="{91E7884C-6E62-4FE8-9885-FD6667AACF7C}" srcOrd="0" destOrd="0" presId="urn:microsoft.com/office/officeart/2005/8/layout/hierarchy1#1"/>
    <dgm:cxn modelId="{1C4E69DB-3A83-48E9-9744-5C2C880BE22E}" type="presParOf" srcId="{ED9D643E-B957-4B94-B760-F867538D39B5}" destId="{5E9E295A-057C-423C-A29A-7BD4114699A3}" srcOrd="1" destOrd="0" presId="urn:microsoft.com/office/officeart/2005/8/layout/hierarchy1#1"/>
    <dgm:cxn modelId="{A41D8E51-0C12-4AD4-97DE-818FCF68BE61}" type="presParOf" srcId="{4128CDB5-A7E4-4EBD-B72C-103D085210EB}" destId="{A7168152-AE74-4795-B6E7-1C1C2553DE44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59A24-7E2C-4FBD-B29D-9DA3F5FD46A9}">
      <dsp:nvSpPr>
        <dsp:cNvPr id="0" name=""/>
        <dsp:cNvSpPr/>
      </dsp:nvSpPr>
      <dsp:spPr>
        <a:xfrm>
          <a:off x="6464411" y="2632255"/>
          <a:ext cx="1577943" cy="424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8"/>
              </a:lnTo>
              <a:lnTo>
                <a:pt x="1577943" y="289488"/>
              </a:lnTo>
              <a:lnTo>
                <a:pt x="1577943" y="4248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05AED-0B00-47C2-8C6C-A17D9246044A}">
      <dsp:nvSpPr>
        <dsp:cNvPr id="0" name=""/>
        <dsp:cNvSpPr/>
      </dsp:nvSpPr>
      <dsp:spPr>
        <a:xfrm>
          <a:off x="5404203" y="2632255"/>
          <a:ext cx="1060207" cy="424800"/>
        </a:xfrm>
        <a:custGeom>
          <a:avLst/>
          <a:gdLst/>
          <a:ahLst/>
          <a:cxnLst/>
          <a:rect l="0" t="0" r="0" b="0"/>
          <a:pathLst>
            <a:path>
              <a:moveTo>
                <a:pt x="1060207" y="0"/>
              </a:moveTo>
              <a:lnTo>
                <a:pt x="1060207" y="289488"/>
              </a:lnTo>
              <a:lnTo>
                <a:pt x="0" y="289488"/>
              </a:lnTo>
              <a:lnTo>
                <a:pt x="0" y="4248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35479-D98C-4968-A793-DF9DB6875769}">
      <dsp:nvSpPr>
        <dsp:cNvPr id="0" name=""/>
        <dsp:cNvSpPr/>
      </dsp:nvSpPr>
      <dsp:spPr>
        <a:xfrm>
          <a:off x="4149095" y="1279955"/>
          <a:ext cx="2315315" cy="424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8"/>
              </a:lnTo>
              <a:lnTo>
                <a:pt x="2315315" y="289488"/>
              </a:lnTo>
              <a:lnTo>
                <a:pt x="2315315" y="42480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C78B-FBE5-49FD-94CA-C4A15D25E6E4}">
      <dsp:nvSpPr>
        <dsp:cNvPr id="0" name=""/>
        <dsp:cNvSpPr/>
      </dsp:nvSpPr>
      <dsp:spPr>
        <a:xfrm>
          <a:off x="1833780" y="2632255"/>
          <a:ext cx="1099871" cy="424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8"/>
              </a:lnTo>
              <a:lnTo>
                <a:pt x="1099871" y="289488"/>
              </a:lnTo>
              <a:lnTo>
                <a:pt x="1099871" y="42480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1FAC8-31E2-4C65-81E2-F0BE51FF4D79}">
      <dsp:nvSpPr>
        <dsp:cNvPr id="0" name=""/>
        <dsp:cNvSpPr/>
      </dsp:nvSpPr>
      <dsp:spPr>
        <a:xfrm>
          <a:off x="957678" y="2632255"/>
          <a:ext cx="876102" cy="391790"/>
        </a:xfrm>
        <a:custGeom>
          <a:avLst/>
          <a:gdLst/>
          <a:ahLst/>
          <a:cxnLst/>
          <a:rect l="0" t="0" r="0" b="0"/>
          <a:pathLst>
            <a:path>
              <a:moveTo>
                <a:pt x="876102" y="0"/>
              </a:moveTo>
              <a:lnTo>
                <a:pt x="876102" y="256479"/>
              </a:lnTo>
              <a:lnTo>
                <a:pt x="0" y="256479"/>
              </a:lnTo>
              <a:lnTo>
                <a:pt x="0" y="39179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C1462-B268-48F5-ACB7-2BA27A716228}">
      <dsp:nvSpPr>
        <dsp:cNvPr id="0" name=""/>
        <dsp:cNvSpPr/>
      </dsp:nvSpPr>
      <dsp:spPr>
        <a:xfrm>
          <a:off x="1833780" y="1279955"/>
          <a:ext cx="2315315" cy="424800"/>
        </a:xfrm>
        <a:custGeom>
          <a:avLst/>
          <a:gdLst/>
          <a:ahLst/>
          <a:cxnLst/>
          <a:rect l="0" t="0" r="0" b="0"/>
          <a:pathLst>
            <a:path>
              <a:moveTo>
                <a:pt x="2315315" y="0"/>
              </a:moveTo>
              <a:lnTo>
                <a:pt x="2315315" y="289488"/>
              </a:lnTo>
              <a:lnTo>
                <a:pt x="0" y="289488"/>
              </a:lnTo>
              <a:lnTo>
                <a:pt x="0" y="424800"/>
              </a:lnTo>
            </a:path>
          </a:pathLst>
        </a:cu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6302B-084A-464B-99F2-B8AB7605FE13}">
      <dsp:nvSpPr>
        <dsp:cNvPr id="0" name=""/>
        <dsp:cNvSpPr/>
      </dsp:nvSpPr>
      <dsp:spPr>
        <a:xfrm>
          <a:off x="150194" y="352454"/>
          <a:ext cx="7997801" cy="927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56CE4-DE29-4888-BCA2-9E6C2E3C294A}">
      <dsp:nvSpPr>
        <dsp:cNvPr id="0" name=""/>
        <dsp:cNvSpPr/>
      </dsp:nvSpPr>
      <dsp:spPr>
        <a:xfrm>
          <a:off x="312487" y="506632"/>
          <a:ext cx="7997801" cy="92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800" b="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39653" y="533798"/>
        <a:ext cx="7943469" cy="873168"/>
      </dsp:txXfrm>
    </dsp:sp>
    <dsp:sp modelId="{4EB71AEB-15FB-4E3E-8CDB-F99D23B05080}">
      <dsp:nvSpPr>
        <dsp:cNvPr id="0" name=""/>
        <dsp:cNvSpPr/>
      </dsp:nvSpPr>
      <dsp:spPr>
        <a:xfrm>
          <a:off x="1103465" y="1704755"/>
          <a:ext cx="1460630" cy="927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665B1-19F2-4038-9B7D-83151CFF463C}">
      <dsp:nvSpPr>
        <dsp:cNvPr id="0" name=""/>
        <dsp:cNvSpPr/>
      </dsp:nvSpPr>
      <dsp:spPr>
        <a:xfrm>
          <a:off x="1265757" y="1858933"/>
          <a:ext cx="1460630" cy="92750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+mn-ea"/>
              <a:ea typeface="+mn-ea"/>
            </a:rPr>
            <a:t>期刊库</a:t>
          </a:r>
          <a:endParaRPr lang="zh-CN" altLang="en-US" sz="1900" kern="1200" dirty="0">
            <a:latin typeface="+mn-ea"/>
            <a:ea typeface="+mn-ea"/>
          </a:endParaRPr>
        </a:p>
      </dsp:txBody>
      <dsp:txXfrm>
        <a:off x="1292923" y="1886099"/>
        <a:ext cx="1406298" cy="873168"/>
      </dsp:txXfrm>
    </dsp:sp>
    <dsp:sp modelId="{C9B888C8-8566-4BF9-A44B-C9E4F841E021}">
      <dsp:nvSpPr>
        <dsp:cNvPr id="0" name=""/>
        <dsp:cNvSpPr/>
      </dsp:nvSpPr>
      <dsp:spPr>
        <a:xfrm>
          <a:off x="20099" y="3024046"/>
          <a:ext cx="1875158" cy="927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F91F4-F85E-4EFB-9613-C66275BD7C47}">
      <dsp:nvSpPr>
        <dsp:cNvPr id="0" name=""/>
        <dsp:cNvSpPr/>
      </dsp:nvSpPr>
      <dsp:spPr>
        <a:xfrm>
          <a:off x="182391" y="3178224"/>
          <a:ext cx="1875158" cy="92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accent4">
                  <a:lumMod val="75000"/>
                </a:schemeClr>
              </a:solidFill>
              <a:latin typeface="+mn-ea"/>
              <a:ea typeface="+mn-ea"/>
            </a:rPr>
            <a:t>科学</a:t>
          </a:r>
          <a:r>
            <a:rPr lang="zh-CN" altLang="en-US" sz="2400" kern="1200" dirty="0" smtClean="0">
              <a:solidFill>
                <a:schemeClr val="accent4">
                  <a:lumMod val="75000"/>
                </a:schemeClr>
              </a:solidFill>
              <a:latin typeface="+mn-ea"/>
              <a:ea typeface="+mn-ea"/>
            </a:rPr>
            <a:t>期刊</a:t>
          </a:r>
          <a:endParaRPr lang="zh-CN" altLang="en-US" sz="2400" kern="1200" dirty="0">
            <a:solidFill>
              <a:schemeClr val="accent4">
                <a:lumMod val="75000"/>
              </a:schemeClr>
            </a:solidFill>
            <a:latin typeface="+mn-ea"/>
            <a:ea typeface="+mn-ea"/>
          </a:endParaRPr>
        </a:p>
      </dsp:txBody>
      <dsp:txXfrm>
        <a:off x="209557" y="3205390"/>
        <a:ext cx="1820826" cy="873168"/>
      </dsp:txXfrm>
    </dsp:sp>
    <dsp:sp modelId="{F56E251E-3E2A-4DDD-AE00-F3DFE5E7A412}">
      <dsp:nvSpPr>
        <dsp:cNvPr id="0" name=""/>
        <dsp:cNvSpPr/>
      </dsp:nvSpPr>
      <dsp:spPr>
        <a:xfrm>
          <a:off x="2203336" y="3057056"/>
          <a:ext cx="1460630" cy="927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08B60-A603-4ED1-BFA5-37A81B1433C4}">
      <dsp:nvSpPr>
        <dsp:cNvPr id="0" name=""/>
        <dsp:cNvSpPr/>
      </dsp:nvSpPr>
      <dsp:spPr>
        <a:xfrm>
          <a:off x="2365628" y="3211233"/>
          <a:ext cx="1460630" cy="92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+mn-ea"/>
              <a:ea typeface="+mn-ea"/>
            </a:rPr>
            <a:t>人社期刊</a:t>
          </a:r>
          <a:endParaRPr lang="zh-CN" altLang="en-US" sz="1900" kern="1200" dirty="0">
            <a:latin typeface="+mn-ea"/>
            <a:ea typeface="+mn-ea"/>
          </a:endParaRPr>
        </a:p>
      </dsp:txBody>
      <dsp:txXfrm>
        <a:off x="2392794" y="3238399"/>
        <a:ext cx="1406298" cy="873168"/>
      </dsp:txXfrm>
    </dsp:sp>
    <dsp:sp modelId="{0164CD03-EE2E-4D84-AD9C-BB7CC94A9EFE}">
      <dsp:nvSpPr>
        <dsp:cNvPr id="0" name=""/>
        <dsp:cNvSpPr/>
      </dsp:nvSpPr>
      <dsp:spPr>
        <a:xfrm>
          <a:off x="5734095" y="1704755"/>
          <a:ext cx="1460630" cy="927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4D07C-BB83-491F-AF5E-1B7CCBDEABBF}">
      <dsp:nvSpPr>
        <dsp:cNvPr id="0" name=""/>
        <dsp:cNvSpPr/>
      </dsp:nvSpPr>
      <dsp:spPr>
        <a:xfrm>
          <a:off x="5896387" y="1858933"/>
          <a:ext cx="1460630" cy="92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+mn-ea"/>
              <a:ea typeface="+mn-ea"/>
            </a:rPr>
            <a:t>学位论文库</a:t>
          </a:r>
          <a:endParaRPr lang="zh-CN" altLang="en-US" sz="1900" kern="1200" dirty="0">
            <a:latin typeface="+mn-ea"/>
            <a:ea typeface="+mn-ea"/>
          </a:endParaRPr>
        </a:p>
      </dsp:txBody>
      <dsp:txXfrm>
        <a:off x="5923553" y="1886099"/>
        <a:ext cx="1406298" cy="873168"/>
      </dsp:txXfrm>
    </dsp:sp>
    <dsp:sp modelId="{98B78D41-21EA-4EC0-96E2-64B4D9875A09}">
      <dsp:nvSpPr>
        <dsp:cNvPr id="0" name=""/>
        <dsp:cNvSpPr/>
      </dsp:nvSpPr>
      <dsp:spPr>
        <a:xfrm>
          <a:off x="3988552" y="3057056"/>
          <a:ext cx="2831301" cy="927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B26B9-5F20-4391-AAD9-B106E60A9698}">
      <dsp:nvSpPr>
        <dsp:cNvPr id="0" name=""/>
        <dsp:cNvSpPr/>
      </dsp:nvSpPr>
      <dsp:spPr>
        <a:xfrm>
          <a:off x="4150844" y="3211233"/>
          <a:ext cx="2831301" cy="92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solidFill>
                <a:schemeClr val="accent4">
                  <a:lumMod val="75000"/>
                </a:schemeClr>
              </a:solidFill>
              <a:latin typeface="+mn-ea"/>
              <a:ea typeface="+mn-ea"/>
            </a:rPr>
            <a:t>科学</a:t>
          </a:r>
          <a:r>
            <a:rPr lang="zh-CN" altLang="en-US" sz="2400" b="0" kern="1200" dirty="0" smtClean="0">
              <a:solidFill>
                <a:schemeClr val="accent4">
                  <a:lumMod val="75000"/>
                </a:schemeClr>
              </a:solidFill>
              <a:latin typeface="+mn-ea"/>
              <a:ea typeface="+mn-ea"/>
            </a:rPr>
            <a:t>学位论文</a:t>
          </a:r>
          <a:endParaRPr lang="zh-CN" altLang="en-US" sz="2400" b="0" kern="1200" dirty="0">
            <a:solidFill>
              <a:schemeClr val="accent4">
                <a:lumMod val="75000"/>
              </a:schemeClr>
            </a:solidFill>
            <a:latin typeface="+mn-ea"/>
            <a:ea typeface="+mn-ea"/>
          </a:endParaRPr>
        </a:p>
      </dsp:txBody>
      <dsp:txXfrm>
        <a:off x="4178010" y="3238399"/>
        <a:ext cx="2776969" cy="873168"/>
      </dsp:txXfrm>
    </dsp:sp>
    <dsp:sp modelId="{91E7884C-6E62-4FE8-9885-FD6667AACF7C}">
      <dsp:nvSpPr>
        <dsp:cNvPr id="0" name=""/>
        <dsp:cNvSpPr/>
      </dsp:nvSpPr>
      <dsp:spPr>
        <a:xfrm>
          <a:off x="7144438" y="3057056"/>
          <a:ext cx="1795831" cy="927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E295A-057C-423C-A29A-7BD4114699A3}">
      <dsp:nvSpPr>
        <dsp:cNvPr id="0" name=""/>
        <dsp:cNvSpPr/>
      </dsp:nvSpPr>
      <dsp:spPr>
        <a:xfrm>
          <a:off x="7306730" y="3211233"/>
          <a:ext cx="1795831" cy="927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>
              <a:latin typeface="+mn-ea"/>
              <a:ea typeface="+mn-ea"/>
            </a:rPr>
            <a:t>人社学位论文</a:t>
          </a:r>
          <a:endParaRPr lang="zh-CN" altLang="en-US" sz="1900" kern="1200" dirty="0">
            <a:latin typeface="+mn-ea"/>
            <a:ea typeface="+mn-ea"/>
          </a:endParaRPr>
        </a:p>
      </dsp:txBody>
      <dsp:txXfrm>
        <a:off x="7333896" y="3238399"/>
        <a:ext cx="1741499" cy="873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B415E6B-CC24-453B-95CF-DE3D54D20A1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36A89A0F-1E87-476E-AD24-65C88D98EE0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1BB2-508E-4962-9280-A18241E88FC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1BB2-508E-4962-9280-A18241E88FC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1BB2-508E-4962-9280-A18241E88FC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1BB2-508E-4962-9280-A18241E88FC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1BB2-508E-4962-9280-A18241E88FC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1BB2-508E-4962-9280-A18241E88FC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1BB2-508E-4962-9280-A18241E88FC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F173-67C7-497F-B8A1-2465BE3E8C8C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1BB2-508E-4962-9280-A18241E88FC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1BB2-508E-4962-9280-A18241E88FC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1BB2-508E-4962-9280-A18241E88FC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1BB2-508E-4962-9280-A18241E88FC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1BB2-508E-4962-9280-A18241E88FC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1BB2-508E-4962-9280-A18241E88FC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1BB2-508E-4962-9280-A18241E88FC0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37007" y="97955"/>
            <a:ext cx="4268694" cy="326517"/>
          </a:xfrm>
        </p:spPr>
        <p:txBody>
          <a:bodyPr>
            <a:normAutofit/>
          </a:bodyPr>
          <a:lstStyle>
            <a:lvl1pPr>
              <a:defRPr sz="1815">
                <a:solidFill>
                  <a:srgbClr val="403329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751264"/>
            <a:ext cx="10972800" cy="5374900"/>
          </a:xfrm>
        </p:spPr>
        <p:txBody>
          <a:bodyPr/>
          <a:lstStyle>
            <a:lvl1pPr>
              <a:buClr>
                <a:srgbClr val="EC6C0F"/>
              </a:buClr>
              <a:defRPr/>
            </a:lvl1pPr>
            <a:lvl2pPr>
              <a:buClr>
                <a:srgbClr val="EC6C0F"/>
              </a:buClr>
              <a:defRPr/>
            </a:lvl2pPr>
            <a:lvl3pPr>
              <a:buClr>
                <a:srgbClr val="EC6C0F"/>
              </a:buClr>
              <a:defRPr/>
            </a:lvl3pPr>
            <a:lvl4pPr>
              <a:buClr>
                <a:srgbClr val="EC6C0F"/>
              </a:buClr>
              <a:defRPr/>
            </a:lvl4pPr>
            <a:lvl5pPr>
              <a:buClr>
                <a:srgbClr val="EC6C0F"/>
              </a:buClr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第三層</a:t>
            </a:r>
            <a:endParaRPr lang="zh-TW" altLang="en-US" dirty="0" smtClean="0"/>
          </a:p>
          <a:p>
            <a:pPr lvl="3"/>
            <a:r>
              <a:rPr lang="zh-TW" altLang="en-US" dirty="0" smtClean="0"/>
              <a:t>第四層</a:t>
            </a:r>
            <a:endParaRPr lang="zh-TW" altLang="en-US" dirty="0" smtClean="0"/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81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698DC-00A6-410E-9788-0B7C42FB085E}" type="slidenum">
              <a:rPr lang="en-US" altLang="zh-TW"/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37007" y="97955"/>
            <a:ext cx="4268694" cy="326517"/>
          </a:xfrm>
        </p:spPr>
        <p:txBody>
          <a:bodyPr>
            <a:normAutofit/>
          </a:bodyPr>
          <a:lstStyle>
            <a:lvl1pPr>
              <a:defRPr sz="1815">
                <a:solidFill>
                  <a:srgbClr val="403329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751264"/>
            <a:ext cx="10972800" cy="5374900"/>
          </a:xfrm>
        </p:spPr>
        <p:txBody>
          <a:bodyPr/>
          <a:lstStyle>
            <a:lvl1pPr>
              <a:buClr>
                <a:srgbClr val="EC6C0F"/>
              </a:buClr>
              <a:defRPr/>
            </a:lvl1pPr>
            <a:lvl2pPr>
              <a:buClr>
                <a:srgbClr val="EC6C0F"/>
              </a:buClr>
              <a:defRPr/>
            </a:lvl2pPr>
            <a:lvl3pPr>
              <a:buClr>
                <a:srgbClr val="EC6C0F"/>
              </a:buClr>
              <a:defRPr/>
            </a:lvl3pPr>
            <a:lvl4pPr>
              <a:buClr>
                <a:srgbClr val="EC6C0F"/>
              </a:buClr>
              <a:defRPr/>
            </a:lvl4pPr>
            <a:lvl5pPr>
              <a:buClr>
                <a:srgbClr val="EC6C0F"/>
              </a:buClr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第三層</a:t>
            </a:r>
            <a:endParaRPr lang="zh-TW" altLang="en-US" dirty="0" smtClean="0"/>
          </a:p>
          <a:p>
            <a:pPr lvl="3"/>
            <a:r>
              <a:rPr lang="zh-TW" altLang="en-US" dirty="0" smtClean="0"/>
              <a:t>第四層</a:t>
            </a:r>
            <a:endParaRPr lang="zh-TW" altLang="en-US" dirty="0" smtClean="0"/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DFEED-DA1E-4E4E-BE6E-ED91DD0613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37007" y="97955"/>
            <a:ext cx="4268694" cy="326517"/>
          </a:xfrm>
        </p:spPr>
        <p:txBody>
          <a:bodyPr>
            <a:normAutofit/>
          </a:bodyPr>
          <a:lstStyle>
            <a:lvl1pPr>
              <a:defRPr sz="1815">
                <a:solidFill>
                  <a:srgbClr val="403329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751264"/>
            <a:ext cx="10972800" cy="5374900"/>
          </a:xfrm>
        </p:spPr>
        <p:txBody>
          <a:bodyPr/>
          <a:lstStyle>
            <a:lvl1pPr>
              <a:buClr>
                <a:srgbClr val="EC6C0F"/>
              </a:buClr>
              <a:defRPr/>
            </a:lvl1pPr>
            <a:lvl2pPr>
              <a:buClr>
                <a:srgbClr val="EC6C0F"/>
              </a:buClr>
              <a:defRPr/>
            </a:lvl2pPr>
            <a:lvl3pPr>
              <a:buClr>
                <a:srgbClr val="EC6C0F"/>
              </a:buClr>
              <a:defRPr/>
            </a:lvl3pPr>
            <a:lvl4pPr>
              <a:buClr>
                <a:srgbClr val="EC6C0F"/>
              </a:buClr>
              <a:defRPr/>
            </a:lvl4pPr>
            <a:lvl5pPr>
              <a:buClr>
                <a:srgbClr val="EC6C0F"/>
              </a:buClr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  <a:endParaRPr lang="zh-TW" altLang="en-US" dirty="0" smtClean="0"/>
          </a:p>
          <a:p>
            <a:pPr lvl="2"/>
            <a:r>
              <a:rPr lang="zh-TW" altLang="en-US" dirty="0" smtClean="0"/>
              <a:t>第三層</a:t>
            </a:r>
            <a:endParaRPr lang="zh-TW" altLang="en-US" dirty="0" smtClean="0"/>
          </a:p>
          <a:p>
            <a:pPr lvl="3"/>
            <a:r>
              <a:rPr lang="zh-TW" altLang="en-US" dirty="0" smtClean="0"/>
              <a:t>第四層</a:t>
            </a:r>
            <a:endParaRPr lang="zh-TW" altLang="en-US" dirty="0" smtClean="0"/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</a:fld>
            <a:endParaRPr lang="zh-TW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4" Type="http://schemas.openxmlformats.org/officeDocument/2006/relationships/theme" Target="../theme/theme6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5" Type="http://schemas.openxmlformats.org/officeDocument/2006/relationships/theme" Target="../theme/theme7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4" Type="http://schemas.openxmlformats.org/officeDocument/2006/relationships/theme" Target="../theme/theme8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7.png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7.png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9.png"/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7" Type="http://schemas.openxmlformats.org/officeDocument/2006/relationships/image" Target="../media/image20.png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5.xml"/><Relationship Id="rId1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7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7.png"/><Relationship Id="rId1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microsoft.com/office/2007/relationships/diagramDrawing" Target="../diagrams/drawing1.xml"/><Relationship Id="rId7" Type="http://schemas.openxmlformats.org/officeDocument/2006/relationships/diagramColors" Target="../diagrams/colors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8.xml"/><Relationship Id="rId10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46.png"/><Relationship Id="rId1" Type="http://schemas.openxmlformats.org/officeDocument/2006/relationships/tags" Target="../tags/tag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55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2.xml"/><Relationship Id="rId5" Type="http://schemas.openxmlformats.org/officeDocument/2006/relationships/image" Target="../media/image56.png"/><Relationship Id="rId4" Type="http://schemas.openxmlformats.org/officeDocument/2006/relationships/image" Target="../media/image7.png"/><Relationship Id="rId3" Type="http://schemas.openxmlformats.org/officeDocument/2006/relationships/tags" Target="../tags/tag58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2634798" y="7124"/>
            <a:ext cx="6816725" cy="6816725"/>
          </a:xfrm>
          <a:prstGeom prst="ellipse">
            <a:avLst/>
          </a:prstGeom>
          <a:solidFill>
            <a:srgbClr val="79AC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zh-TW" altLang="en-US" dirty="0">
              <a:solidFill>
                <a:srgbClr val="EC6C0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文本框 9"/>
          <p:cNvSpPr txBox="1">
            <a:spLocks noChangeArrowheads="1"/>
          </p:cNvSpPr>
          <p:nvPr/>
        </p:nvSpPr>
        <p:spPr bwMode="auto">
          <a:xfrm>
            <a:off x="4389168" y="5811508"/>
            <a:ext cx="330798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zh-CN" altLang="en-US" sz="2400" dirty="0">
                <a:latin typeface="汉仪细等线简"/>
                <a:ea typeface="汉仪细等线简"/>
                <a:cs typeface="汉仪细等线简"/>
              </a:rPr>
              <a:t>主讲人</a:t>
            </a:r>
            <a:r>
              <a:rPr kumimoji="0" lang="zh-CN" altLang="en-US" sz="2400" dirty="0" smtClean="0">
                <a:latin typeface="汉仪细等线简"/>
                <a:ea typeface="汉仪细等线简"/>
                <a:cs typeface="汉仪细等线简"/>
              </a:rPr>
              <a:t>：罗亮</a:t>
            </a:r>
            <a:endParaRPr kumimoji="0" lang="en-US" altLang="zh-CN" sz="2400" dirty="0">
              <a:latin typeface="汉仪细等线简"/>
              <a:ea typeface="汉仪细等线简"/>
              <a:cs typeface="汉仪细等线简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451000" y="2676148"/>
            <a:ext cx="1576388" cy="1576387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206938" y="1520455"/>
            <a:ext cx="985838" cy="98742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956779" y="3165892"/>
            <a:ext cx="2173287" cy="2173287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031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6110836"/>
            <a:ext cx="2095817" cy="30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http://www.airitilibrary.cn/Content/images/TeachFig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6431511"/>
            <a:ext cx="3333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文本框 12"/>
          <p:cNvSpPr txBox="1">
            <a:spLocks noChangeArrowheads="1"/>
          </p:cNvSpPr>
          <p:nvPr/>
        </p:nvSpPr>
        <p:spPr bwMode="auto">
          <a:xfrm>
            <a:off x="2598921" y="1683568"/>
            <a:ext cx="6888480" cy="303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endParaRPr kumimoji="0" lang="en-US" altLang="zh-CN" sz="4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spcBef>
                <a:spcPts val="600"/>
              </a:spcBef>
            </a:pPr>
            <a:r>
              <a:rPr kumimoji="0" lang="zh-CN" altLang="zh-TW" sz="4400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掌握台湾学术科研前沿情</a:t>
            </a:r>
            <a:r>
              <a:rPr kumimoji="0" lang="zh-CN" altLang="zh-TW" sz="4400" dirty="0" smtClean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况</a:t>
            </a:r>
            <a:endParaRPr kumimoji="0" lang="zh-CN" altLang="zh-TW" sz="4400" dirty="0" smtClean="0"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ctr" eaLnBrk="1" hangingPunct="1">
              <a:spcBef>
                <a:spcPts val="600"/>
              </a:spcBef>
            </a:pPr>
            <a:r>
              <a:rPr kumimoji="0" lang="en-US" altLang="zh-CN" sz="4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&amp;</a:t>
            </a:r>
            <a:endParaRPr kumimoji="0" lang="en-US" altLang="zh-CN" sz="44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>
              <a:spcBef>
                <a:spcPts val="600"/>
              </a:spcBef>
            </a:pPr>
            <a:r>
              <a:rPr kumimoji="0" lang="zh-CN" altLang="en-US" sz="4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如何投稿台湾期刊</a:t>
            </a:r>
            <a:endParaRPr kumimoji="0" lang="zh-CN" altLang="en-US" sz="44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1" name="圖片 10" descr="ALCN平台LOGO(簡)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5887" y="587245"/>
            <a:ext cx="7812087" cy="741251"/>
          </a:xfrm>
          <a:prstGeom prst="rect">
            <a:avLst/>
          </a:prstGeom>
        </p:spPr>
      </p:pic>
      <p:pic>
        <p:nvPicPr>
          <p:cNvPr id="5" name="图片 4" descr="LOGO无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5360" y="698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529499" y="4074452"/>
            <a:ext cx="3230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1,321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种期刊</a:t>
            </a:r>
            <a:b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</a:b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(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人文学</a:t>
            </a:r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664</a:t>
            </a:r>
            <a:r>
              <a:rPr lang="zh-CN" altLang="en-US" sz="2000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，社会科学</a:t>
            </a:r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901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)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32498" y="5354052"/>
            <a:ext cx="2743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29</a:t>
            </a:r>
            <a:r>
              <a:rPr lang="zh-C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万篇期刊文献</a:t>
            </a:r>
            <a:b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</a:br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(+20,000)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54496" y="2358454"/>
            <a:ext cx="1580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1, 321</a:t>
            </a:r>
            <a:endParaRPr lang="zh-CN" altLang="en-US" sz="32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93798" y="3364674"/>
            <a:ext cx="1859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29</a:t>
            </a:r>
            <a:r>
              <a:rPr lang="en-US" altLang="zh-CN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3</a:t>
            </a:r>
            <a:r>
              <a:rPr lang="en-US" altLang="zh-TW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,000</a:t>
            </a:r>
            <a:endParaRPr lang="zh-CN" altLang="en-US" sz="36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98045" y="2275376"/>
            <a:ext cx="1085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4</a:t>
            </a:r>
            <a:r>
              <a:rPr lang="en-US" altLang="zh-CN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5</a:t>
            </a:r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,000</a:t>
            </a:r>
            <a:endParaRPr lang="zh-CN" altLang="en-US" sz="36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89312" y="3693475"/>
            <a:ext cx="283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4.5</a:t>
            </a:r>
            <a:r>
              <a:rPr lang="zh-C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万篇学位论文</a:t>
            </a:r>
            <a:endParaRPr lang="en-US" altLang="zh-C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(+15,000)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50539" y="1702313"/>
            <a:ext cx="1988795" cy="1988795"/>
            <a:chOff x="1584246" y="1632925"/>
            <a:chExt cx="1988795" cy="1988795"/>
          </a:xfrm>
        </p:grpSpPr>
        <p:sp>
          <p:nvSpPr>
            <p:cNvPr id="16" name="KSO_Shape"/>
            <p:cNvSpPr/>
            <p:nvPr/>
          </p:nvSpPr>
          <p:spPr bwMode="auto">
            <a:xfrm>
              <a:off x="1584246" y="1632925"/>
              <a:ext cx="1988795" cy="1988795"/>
            </a:xfrm>
            <a:custGeom>
              <a:avLst/>
              <a:gdLst>
                <a:gd name="T0" fmla="*/ 907013 w 2197224"/>
                <a:gd name="T1" fmla="*/ 1489257 h 2197224"/>
                <a:gd name="T2" fmla="*/ 744628 w 2197224"/>
                <a:gd name="T3" fmla="*/ 1651641 h 2197224"/>
                <a:gd name="T4" fmla="*/ 1108052 w 2197224"/>
                <a:gd name="T5" fmla="*/ 1431697 h 2197224"/>
                <a:gd name="T6" fmla="*/ 1003795 w 2197224"/>
                <a:gd name="T7" fmla="*/ 1636312 h 2197224"/>
                <a:gd name="T8" fmla="*/ 1108052 w 2197224"/>
                <a:gd name="T9" fmla="*/ 1431697 h 2197224"/>
                <a:gd name="T10" fmla="*/ 698026 w 2197224"/>
                <a:gd name="T11" fmla="*/ 1481876 h 2197224"/>
                <a:gd name="T12" fmla="*/ 493410 w 2197224"/>
                <a:gd name="T13" fmla="*/ 1586133 h 2197224"/>
                <a:gd name="T14" fmla="*/ 1281464 w 2197224"/>
                <a:gd name="T15" fmla="*/ 1314828 h 2197224"/>
                <a:gd name="T16" fmla="*/ 1245540 w 2197224"/>
                <a:gd name="T17" fmla="*/ 1541647 h 2197224"/>
                <a:gd name="T18" fmla="*/ 1281464 w 2197224"/>
                <a:gd name="T19" fmla="*/ 1314828 h 2197224"/>
                <a:gd name="T20" fmla="*/ 501547 w 2197224"/>
                <a:gd name="T21" fmla="*/ 1410276 h 2197224"/>
                <a:gd name="T22" fmla="*/ 274729 w 2197224"/>
                <a:gd name="T23" fmla="*/ 1446200 h 2197224"/>
                <a:gd name="T24" fmla="*/ 1410276 w 2197224"/>
                <a:gd name="T25" fmla="*/ 1150093 h 2197224"/>
                <a:gd name="T26" fmla="*/ 1446200 w 2197224"/>
                <a:gd name="T27" fmla="*/ 1376912 h 2197224"/>
                <a:gd name="T28" fmla="*/ 1410276 w 2197224"/>
                <a:gd name="T29" fmla="*/ 1150093 h 2197224"/>
                <a:gd name="T30" fmla="*/ 336812 w 2197224"/>
                <a:gd name="T31" fmla="*/ 1281464 h 2197224"/>
                <a:gd name="T32" fmla="*/ 109994 w 2197224"/>
                <a:gd name="T33" fmla="*/ 1245540 h 2197224"/>
                <a:gd name="T34" fmla="*/ 1481876 w 2197224"/>
                <a:gd name="T35" fmla="*/ 953615 h 2197224"/>
                <a:gd name="T36" fmla="*/ 1586133 w 2197224"/>
                <a:gd name="T37" fmla="*/ 1158231 h 2197224"/>
                <a:gd name="T38" fmla="*/ 1481876 w 2197224"/>
                <a:gd name="T39" fmla="*/ 953615 h 2197224"/>
                <a:gd name="T40" fmla="*/ 219944 w 2197224"/>
                <a:gd name="T41" fmla="*/ 1108052 h 2197224"/>
                <a:gd name="T42" fmla="*/ 15329 w 2197224"/>
                <a:gd name="T43" fmla="*/ 1003795 h 2197224"/>
                <a:gd name="T44" fmla="*/ 1489257 w 2197224"/>
                <a:gd name="T45" fmla="*/ 744628 h 2197224"/>
                <a:gd name="T46" fmla="*/ 1651641 w 2197224"/>
                <a:gd name="T47" fmla="*/ 907013 h 2197224"/>
                <a:gd name="T48" fmla="*/ 1489257 w 2197224"/>
                <a:gd name="T49" fmla="*/ 744628 h 2197224"/>
                <a:gd name="T50" fmla="*/ 162384 w 2197224"/>
                <a:gd name="T51" fmla="*/ 744628 h 2197224"/>
                <a:gd name="T52" fmla="*/ 0 w 2197224"/>
                <a:gd name="T53" fmla="*/ 907013 h 2197224"/>
                <a:gd name="T54" fmla="*/ 1586133 w 2197224"/>
                <a:gd name="T55" fmla="*/ 493410 h 2197224"/>
                <a:gd name="T56" fmla="*/ 1481876 w 2197224"/>
                <a:gd name="T57" fmla="*/ 698026 h 2197224"/>
                <a:gd name="T58" fmla="*/ 1586133 w 2197224"/>
                <a:gd name="T59" fmla="*/ 493410 h 2197224"/>
                <a:gd name="T60" fmla="*/ 219944 w 2197224"/>
                <a:gd name="T61" fmla="*/ 543589 h 2197224"/>
                <a:gd name="T62" fmla="*/ 15329 w 2197224"/>
                <a:gd name="T63" fmla="*/ 647846 h 2197224"/>
                <a:gd name="T64" fmla="*/ 1446200 w 2197224"/>
                <a:gd name="T65" fmla="*/ 274730 h 2197224"/>
                <a:gd name="T66" fmla="*/ 1410276 w 2197224"/>
                <a:gd name="T67" fmla="*/ 501548 h 2197224"/>
                <a:gd name="T68" fmla="*/ 1446200 w 2197224"/>
                <a:gd name="T69" fmla="*/ 274730 h 2197224"/>
                <a:gd name="T70" fmla="*/ 336812 w 2197224"/>
                <a:gd name="T71" fmla="*/ 370177 h 2197224"/>
                <a:gd name="T72" fmla="*/ 109994 w 2197224"/>
                <a:gd name="T73" fmla="*/ 406102 h 2197224"/>
                <a:gd name="T74" fmla="*/ 1245540 w 2197224"/>
                <a:gd name="T75" fmla="*/ 109995 h 2197224"/>
                <a:gd name="T76" fmla="*/ 1281464 w 2197224"/>
                <a:gd name="T77" fmla="*/ 336813 h 2197224"/>
                <a:gd name="T78" fmla="*/ 1245540 w 2197224"/>
                <a:gd name="T79" fmla="*/ 109995 h 2197224"/>
                <a:gd name="T80" fmla="*/ 501547 w 2197224"/>
                <a:gd name="T81" fmla="*/ 241366 h 2197224"/>
                <a:gd name="T82" fmla="*/ 274729 w 2197224"/>
                <a:gd name="T83" fmla="*/ 205441 h 2197224"/>
                <a:gd name="T84" fmla="*/ 1003795 w 2197224"/>
                <a:gd name="T85" fmla="*/ 15329 h 2197224"/>
                <a:gd name="T86" fmla="*/ 1108052 w 2197224"/>
                <a:gd name="T87" fmla="*/ 219944 h 2197224"/>
                <a:gd name="T88" fmla="*/ 1003795 w 2197224"/>
                <a:gd name="T89" fmla="*/ 15329 h 2197224"/>
                <a:gd name="T90" fmla="*/ 698026 w 2197224"/>
                <a:gd name="T91" fmla="*/ 169765 h 2197224"/>
                <a:gd name="T92" fmla="*/ 493410 w 2197224"/>
                <a:gd name="T93" fmla="*/ 65508 h 2197224"/>
                <a:gd name="T94" fmla="*/ 744628 w 2197224"/>
                <a:gd name="T95" fmla="*/ 0 h 2197224"/>
                <a:gd name="T96" fmla="*/ 907013 w 2197224"/>
                <a:gd name="T97" fmla="*/ 162384 h 2197224"/>
                <a:gd name="T98" fmla="*/ 744628 w 2197224"/>
                <a:gd name="T99" fmla="*/ 0 h 2197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97224" h="2197224">
                  <a:moveTo>
                    <a:pt x="990600" y="1981200"/>
                  </a:moveTo>
                  <a:lnTo>
                    <a:pt x="1206624" y="1981200"/>
                  </a:lnTo>
                  <a:lnTo>
                    <a:pt x="1206624" y="2197224"/>
                  </a:lnTo>
                  <a:lnTo>
                    <a:pt x="990600" y="2197224"/>
                  </a:lnTo>
                  <a:lnTo>
                    <a:pt x="990600" y="1981200"/>
                  </a:lnTo>
                  <a:close/>
                  <a:moveTo>
                    <a:pt x="1474072" y="1904626"/>
                  </a:moveTo>
                  <a:lnTo>
                    <a:pt x="1540827" y="2110077"/>
                  </a:lnTo>
                  <a:lnTo>
                    <a:pt x="1335376" y="2176832"/>
                  </a:lnTo>
                  <a:lnTo>
                    <a:pt x="1268621" y="1971381"/>
                  </a:lnTo>
                  <a:lnTo>
                    <a:pt x="1474072" y="1904626"/>
                  </a:lnTo>
                  <a:close/>
                  <a:moveTo>
                    <a:pt x="723152" y="1904626"/>
                  </a:moveTo>
                  <a:lnTo>
                    <a:pt x="928603" y="1971381"/>
                  </a:lnTo>
                  <a:lnTo>
                    <a:pt x="861848" y="2176832"/>
                  </a:lnTo>
                  <a:lnTo>
                    <a:pt x="656397" y="2110077"/>
                  </a:lnTo>
                  <a:lnTo>
                    <a:pt x="723152" y="1904626"/>
                  </a:lnTo>
                  <a:close/>
                  <a:moveTo>
                    <a:pt x="1704768" y="1749153"/>
                  </a:moveTo>
                  <a:lnTo>
                    <a:pt x="1831744" y="1923920"/>
                  </a:lnTo>
                  <a:lnTo>
                    <a:pt x="1656977" y="2050896"/>
                  </a:lnTo>
                  <a:lnTo>
                    <a:pt x="1530001" y="1876129"/>
                  </a:lnTo>
                  <a:lnTo>
                    <a:pt x="1704768" y="1749153"/>
                  </a:lnTo>
                  <a:close/>
                  <a:moveTo>
                    <a:pt x="492456" y="1749153"/>
                  </a:moveTo>
                  <a:lnTo>
                    <a:pt x="667223" y="1876129"/>
                  </a:lnTo>
                  <a:lnTo>
                    <a:pt x="540248" y="2050896"/>
                  </a:lnTo>
                  <a:lnTo>
                    <a:pt x="365480" y="1923920"/>
                  </a:lnTo>
                  <a:lnTo>
                    <a:pt x="492456" y="1749153"/>
                  </a:lnTo>
                  <a:close/>
                  <a:moveTo>
                    <a:pt x="1876129" y="1530001"/>
                  </a:moveTo>
                  <a:lnTo>
                    <a:pt x="2050896" y="1656977"/>
                  </a:lnTo>
                  <a:lnTo>
                    <a:pt x="1923920" y="1831744"/>
                  </a:lnTo>
                  <a:lnTo>
                    <a:pt x="1749153" y="1704768"/>
                  </a:lnTo>
                  <a:lnTo>
                    <a:pt x="1876129" y="1530001"/>
                  </a:lnTo>
                  <a:close/>
                  <a:moveTo>
                    <a:pt x="321096" y="1530001"/>
                  </a:moveTo>
                  <a:lnTo>
                    <a:pt x="448071" y="1704768"/>
                  </a:lnTo>
                  <a:lnTo>
                    <a:pt x="273304" y="1831744"/>
                  </a:lnTo>
                  <a:lnTo>
                    <a:pt x="146328" y="1656977"/>
                  </a:lnTo>
                  <a:lnTo>
                    <a:pt x="321096" y="1530001"/>
                  </a:lnTo>
                  <a:close/>
                  <a:moveTo>
                    <a:pt x="1971381" y="1268621"/>
                  </a:moveTo>
                  <a:lnTo>
                    <a:pt x="2176832" y="1335376"/>
                  </a:lnTo>
                  <a:lnTo>
                    <a:pt x="2110077" y="1540827"/>
                  </a:lnTo>
                  <a:lnTo>
                    <a:pt x="1904626" y="1474072"/>
                  </a:lnTo>
                  <a:lnTo>
                    <a:pt x="1971381" y="1268621"/>
                  </a:lnTo>
                  <a:close/>
                  <a:moveTo>
                    <a:pt x="225843" y="1268621"/>
                  </a:moveTo>
                  <a:lnTo>
                    <a:pt x="292598" y="1474072"/>
                  </a:lnTo>
                  <a:lnTo>
                    <a:pt x="87147" y="1540827"/>
                  </a:lnTo>
                  <a:lnTo>
                    <a:pt x="20392" y="1335376"/>
                  </a:lnTo>
                  <a:lnTo>
                    <a:pt x="225843" y="1268621"/>
                  </a:lnTo>
                  <a:close/>
                  <a:moveTo>
                    <a:pt x="1981200" y="990600"/>
                  </a:moveTo>
                  <a:lnTo>
                    <a:pt x="2197224" y="990600"/>
                  </a:lnTo>
                  <a:lnTo>
                    <a:pt x="2197224" y="1206624"/>
                  </a:lnTo>
                  <a:lnTo>
                    <a:pt x="1981200" y="1206624"/>
                  </a:lnTo>
                  <a:lnTo>
                    <a:pt x="1981200" y="990600"/>
                  </a:lnTo>
                  <a:close/>
                  <a:moveTo>
                    <a:pt x="0" y="990600"/>
                  </a:moveTo>
                  <a:lnTo>
                    <a:pt x="216024" y="990600"/>
                  </a:lnTo>
                  <a:lnTo>
                    <a:pt x="216024" y="1206624"/>
                  </a:lnTo>
                  <a:lnTo>
                    <a:pt x="0" y="1206624"/>
                  </a:lnTo>
                  <a:lnTo>
                    <a:pt x="0" y="990600"/>
                  </a:lnTo>
                  <a:close/>
                  <a:moveTo>
                    <a:pt x="2110077" y="656397"/>
                  </a:moveTo>
                  <a:lnTo>
                    <a:pt x="2176832" y="861848"/>
                  </a:lnTo>
                  <a:lnTo>
                    <a:pt x="1971381" y="928603"/>
                  </a:lnTo>
                  <a:lnTo>
                    <a:pt x="1904626" y="723152"/>
                  </a:lnTo>
                  <a:lnTo>
                    <a:pt x="2110077" y="656397"/>
                  </a:lnTo>
                  <a:close/>
                  <a:moveTo>
                    <a:pt x="87147" y="656397"/>
                  </a:moveTo>
                  <a:lnTo>
                    <a:pt x="292598" y="723152"/>
                  </a:lnTo>
                  <a:lnTo>
                    <a:pt x="225843" y="928603"/>
                  </a:lnTo>
                  <a:lnTo>
                    <a:pt x="20392" y="861848"/>
                  </a:lnTo>
                  <a:lnTo>
                    <a:pt x="87147" y="656397"/>
                  </a:lnTo>
                  <a:close/>
                  <a:moveTo>
                    <a:pt x="1923920" y="365481"/>
                  </a:moveTo>
                  <a:lnTo>
                    <a:pt x="2050896" y="540248"/>
                  </a:lnTo>
                  <a:lnTo>
                    <a:pt x="1876129" y="667224"/>
                  </a:lnTo>
                  <a:lnTo>
                    <a:pt x="1749153" y="492456"/>
                  </a:lnTo>
                  <a:lnTo>
                    <a:pt x="1923920" y="365481"/>
                  </a:lnTo>
                  <a:close/>
                  <a:moveTo>
                    <a:pt x="273304" y="365481"/>
                  </a:moveTo>
                  <a:lnTo>
                    <a:pt x="448071" y="492456"/>
                  </a:lnTo>
                  <a:lnTo>
                    <a:pt x="321096" y="667224"/>
                  </a:lnTo>
                  <a:lnTo>
                    <a:pt x="146328" y="540248"/>
                  </a:lnTo>
                  <a:lnTo>
                    <a:pt x="273304" y="365481"/>
                  </a:lnTo>
                  <a:close/>
                  <a:moveTo>
                    <a:pt x="1656977" y="146329"/>
                  </a:moveTo>
                  <a:lnTo>
                    <a:pt x="1831744" y="273304"/>
                  </a:lnTo>
                  <a:lnTo>
                    <a:pt x="1704768" y="448072"/>
                  </a:lnTo>
                  <a:lnTo>
                    <a:pt x="1530001" y="321096"/>
                  </a:lnTo>
                  <a:lnTo>
                    <a:pt x="1656977" y="146329"/>
                  </a:lnTo>
                  <a:close/>
                  <a:moveTo>
                    <a:pt x="540248" y="146329"/>
                  </a:moveTo>
                  <a:lnTo>
                    <a:pt x="667223" y="321096"/>
                  </a:lnTo>
                  <a:lnTo>
                    <a:pt x="492456" y="448072"/>
                  </a:lnTo>
                  <a:lnTo>
                    <a:pt x="365480" y="273304"/>
                  </a:lnTo>
                  <a:lnTo>
                    <a:pt x="540248" y="146329"/>
                  </a:lnTo>
                  <a:close/>
                  <a:moveTo>
                    <a:pt x="1335376" y="20392"/>
                  </a:moveTo>
                  <a:lnTo>
                    <a:pt x="1540827" y="87147"/>
                  </a:lnTo>
                  <a:lnTo>
                    <a:pt x="1474072" y="292598"/>
                  </a:lnTo>
                  <a:lnTo>
                    <a:pt x="1268621" y="225843"/>
                  </a:lnTo>
                  <a:lnTo>
                    <a:pt x="1335376" y="20392"/>
                  </a:lnTo>
                  <a:close/>
                  <a:moveTo>
                    <a:pt x="861848" y="20392"/>
                  </a:moveTo>
                  <a:lnTo>
                    <a:pt x="928603" y="225843"/>
                  </a:lnTo>
                  <a:lnTo>
                    <a:pt x="723152" y="292598"/>
                  </a:lnTo>
                  <a:lnTo>
                    <a:pt x="656397" y="87147"/>
                  </a:lnTo>
                  <a:lnTo>
                    <a:pt x="861848" y="20392"/>
                  </a:lnTo>
                  <a:close/>
                  <a:moveTo>
                    <a:pt x="990600" y="0"/>
                  </a:moveTo>
                  <a:lnTo>
                    <a:pt x="1206624" y="0"/>
                  </a:lnTo>
                  <a:lnTo>
                    <a:pt x="1206624" y="216024"/>
                  </a:lnTo>
                  <a:lnTo>
                    <a:pt x="990600" y="216024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53575A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866127" y="1931346"/>
              <a:ext cx="1424381" cy="1424381"/>
            </a:xfrm>
            <a:prstGeom prst="ellipse">
              <a:avLst/>
            </a:prstGeom>
            <a:noFill/>
            <a:ln w="12700">
              <a:solidFill>
                <a:srgbClr val="535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90085" y="2477734"/>
            <a:ext cx="2625251" cy="2625251"/>
            <a:chOff x="4024340" y="2408346"/>
            <a:chExt cx="2625251" cy="2625251"/>
          </a:xfrm>
        </p:grpSpPr>
        <p:sp>
          <p:nvSpPr>
            <p:cNvPr id="17" name="KSO_Shape"/>
            <p:cNvSpPr/>
            <p:nvPr/>
          </p:nvSpPr>
          <p:spPr bwMode="auto">
            <a:xfrm>
              <a:off x="4024340" y="2408346"/>
              <a:ext cx="2625251" cy="2625251"/>
            </a:xfrm>
            <a:custGeom>
              <a:avLst/>
              <a:gdLst>
                <a:gd name="T0" fmla="*/ 907013 w 2197224"/>
                <a:gd name="T1" fmla="*/ 1489257 h 2197224"/>
                <a:gd name="T2" fmla="*/ 744628 w 2197224"/>
                <a:gd name="T3" fmla="*/ 1651641 h 2197224"/>
                <a:gd name="T4" fmla="*/ 1108052 w 2197224"/>
                <a:gd name="T5" fmla="*/ 1431697 h 2197224"/>
                <a:gd name="T6" fmla="*/ 1003795 w 2197224"/>
                <a:gd name="T7" fmla="*/ 1636312 h 2197224"/>
                <a:gd name="T8" fmla="*/ 1108052 w 2197224"/>
                <a:gd name="T9" fmla="*/ 1431697 h 2197224"/>
                <a:gd name="T10" fmla="*/ 698026 w 2197224"/>
                <a:gd name="T11" fmla="*/ 1481876 h 2197224"/>
                <a:gd name="T12" fmla="*/ 493410 w 2197224"/>
                <a:gd name="T13" fmla="*/ 1586133 h 2197224"/>
                <a:gd name="T14" fmla="*/ 1281464 w 2197224"/>
                <a:gd name="T15" fmla="*/ 1314828 h 2197224"/>
                <a:gd name="T16" fmla="*/ 1245540 w 2197224"/>
                <a:gd name="T17" fmla="*/ 1541647 h 2197224"/>
                <a:gd name="T18" fmla="*/ 1281464 w 2197224"/>
                <a:gd name="T19" fmla="*/ 1314828 h 2197224"/>
                <a:gd name="T20" fmla="*/ 501547 w 2197224"/>
                <a:gd name="T21" fmla="*/ 1410276 h 2197224"/>
                <a:gd name="T22" fmla="*/ 274729 w 2197224"/>
                <a:gd name="T23" fmla="*/ 1446200 h 2197224"/>
                <a:gd name="T24" fmla="*/ 1410276 w 2197224"/>
                <a:gd name="T25" fmla="*/ 1150093 h 2197224"/>
                <a:gd name="T26" fmla="*/ 1446200 w 2197224"/>
                <a:gd name="T27" fmla="*/ 1376912 h 2197224"/>
                <a:gd name="T28" fmla="*/ 1410276 w 2197224"/>
                <a:gd name="T29" fmla="*/ 1150093 h 2197224"/>
                <a:gd name="T30" fmla="*/ 336812 w 2197224"/>
                <a:gd name="T31" fmla="*/ 1281464 h 2197224"/>
                <a:gd name="T32" fmla="*/ 109994 w 2197224"/>
                <a:gd name="T33" fmla="*/ 1245540 h 2197224"/>
                <a:gd name="T34" fmla="*/ 1481876 w 2197224"/>
                <a:gd name="T35" fmla="*/ 953615 h 2197224"/>
                <a:gd name="T36" fmla="*/ 1586133 w 2197224"/>
                <a:gd name="T37" fmla="*/ 1158231 h 2197224"/>
                <a:gd name="T38" fmla="*/ 1481876 w 2197224"/>
                <a:gd name="T39" fmla="*/ 953615 h 2197224"/>
                <a:gd name="T40" fmla="*/ 219944 w 2197224"/>
                <a:gd name="T41" fmla="*/ 1108052 h 2197224"/>
                <a:gd name="T42" fmla="*/ 15329 w 2197224"/>
                <a:gd name="T43" fmla="*/ 1003795 h 2197224"/>
                <a:gd name="T44" fmla="*/ 1489257 w 2197224"/>
                <a:gd name="T45" fmla="*/ 744628 h 2197224"/>
                <a:gd name="T46" fmla="*/ 1651641 w 2197224"/>
                <a:gd name="T47" fmla="*/ 907013 h 2197224"/>
                <a:gd name="T48" fmla="*/ 1489257 w 2197224"/>
                <a:gd name="T49" fmla="*/ 744628 h 2197224"/>
                <a:gd name="T50" fmla="*/ 162384 w 2197224"/>
                <a:gd name="T51" fmla="*/ 744628 h 2197224"/>
                <a:gd name="T52" fmla="*/ 0 w 2197224"/>
                <a:gd name="T53" fmla="*/ 907013 h 2197224"/>
                <a:gd name="T54" fmla="*/ 1586133 w 2197224"/>
                <a:gd name="T55" fmla="*/ 493410 h 2197224"/>
                <a:gd name="T56" fmla="*/ 1481876 w 2197224"/>
                <a:gd name="T57" fmla="*/ 698026 h 2197224"/>
                <a:gd name="T58" fmla="*/ 1586133 w 2197224"/>
                <a:gd name="T59" fmla="*/ 493410 h 2197224"/>
                <a:gd name="T60" fmla="*/ 219944 w 2197224"/>
                <a:gd name="T61" fmla="*/ 543589 h 2197224"/>
                <a:gd name="T62" fmla="*/ 15329 w 2197224"/>
                <a:gd name="T63" fmla="*/ 647846 h 2197224"/>
                <a:gd name="T64" fmla="*/ 1446200 w 2197224"/>
                <a:gd name="T65" fmla="*/ 274730 h 2197224"/>
                <a:gd name="T66" fmla="*/ 1410276 w 2197224"/>
                <a:gd name="T67" fmla="*/ 501548 h 2197224"/>
                <a:gd name="T68" fmla="*/ 1446200 w 2197224"/>
                <a:gd name="T69" fmla="*/ 274730 h 2197224"/>
                <a:gd name="T70" fmla="*/ 336812 w 2197224"/>
                <a:gd name="T71" fmla="*/ 370177 h 2197224"/>
                <a:gd name="T72" fmla="*/ 109994 w 2197224"/>
                <a:gd name="T73" fmla="*/ 406102 h 2197224"/>
                <a:gd name="T74" fmla="*/ 1245540 w 2197224"/>
                <a:gd name="T75" fmla="*/ 109995 h 2197224"/>
                <a:gd name="T76" fmla="*/ 1281464 w 2197224"/>
                <a:gd name="T77" fmla="*/ 336813 h 2197224"/>
                <a:gd name="T78" fmla="*/ 1245540 w 2197224"/>
                <a:gd name="T79" fmla="*/ 109995 h 2197224"/>
                <a:gd name="T80" fmla="*/ 501547 w 2197224"/>
                <a:gd name="T81" fmla="*/ 241366 h 2197224"/>
                <a:gd name="T82" fmla="*/ 274729 w 2197224"/>
                <a:gd name="T83" fmla="*/ 205441 h 2197224"/>
                <a:gd name="T84" fmla="*/ 1003795 w 2197224"/>
                <a:gd name="T85" fmla="*/ 15329 h 2197224"/>
                <a:gd name="T86" fmla="*/ 1108052 w 2197224"/>
                <a:gd name="T87" fmla="*/ 219944 h 2197224"/>
                <a:gd name="T88" fmla="*/ 1003795 w 2197224"/>
                <a:gd name="T89" fmla="*/ 15329 h 2197224"/>
                <a:gd name="T90" fmla="*/ 698026 w 2197224"/>
                <a:gd name="T91" fmla="*/ 169765 h 2197224"/>
                <a:gd name="T92" fmla="*/ 493410 w 2197224"/>
                <a:gd name="T93" fmla="*/ 65508 h 2197224"/>
                <a:gd name="T94" fmla="*/ 744628 w 2197224"/>
                <a:gd name="T95" fmla="*/ 0 h 2197224"/>
                <a:gd name="T96" fmla="*/ 907013 w 2197224"/>
                <a:gd name="T97" fmla="*/ 162384 h 2197224"/>
                <a:gd name="T98" fmla="*/ 744628 w 2197224"/>
                <a:gd name="T99" fmla="*/ 0 h 2197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97224" h="2197224">
                  <a:moveTo>
                    <a:pt x="990600" y="1981200"/>
                  </a:moveTo>
                  <a:lnTo>
                    <a:pt x="1206624" y="1981200"/>
                  </a:lnTo>
                  <a:lnTo>
                    <a:pt x="1206624" y="2197224"/>
                  </a:lnTo>
                  <a:lnTo>
                    <a:pt x="990600" y="2197224"/>
                  </a:lnTo>
                  <a:lnTo>
                    <a:pt x="990600" y="1981200"/>
                  </a:lnTo>
                  <a:close/>
                  <a:moveTo>
                    <a:pt x="1474072" y="1904626"/>
                  </a:moveTo>
                  <a:lnTo>
                    <a:pt x="1540827" y="2110077"/>
                  </a:lnTo>
                  <a:lnTo>
                    <a:pt x="1335376" y="2176832"/>
                  </a:lnTo>
                  <a:lnTo>
                    <a:pt x="1268621" y="1971381"/>
                  </a:lnTo>
                  <a:lnTo>
                    <a:pt x="1474072" y="1904626"/>
                  </a:lnTo>
                  <a:close/>
                  <a:moveTo>
                    <a:pt x="723152" y="1904626"/>
                  </a:moveTo>
                  <a:lnTo>
                    <a:pt x="928603" y="1971381"/>
                  </a:lnTo>
                  <a:lnTo>
                    <a:pt x="861848" y="2176832"/>
                  </a:lnTo>
                  <a:lnTo>
                    <a:pt x="656397" y="2110077"/>
                  </a:lnTo>
                  <a:lnTo>
                    <a:pt x="723152" y="1904626"/>
                  </a:lnTo>
                  <a:close/>
                  <a:moveTo>
                    <a:pt x="1704768" y="1749153"/>
                  </a:moveTo>
                  <a:lnTo>
                    <a:pt x="1831744" y="1923920"/>
                  </a:lnTo>
                  <a:lnTo>
                    <a:pt x="1656977" y="2050896"/>
                  </a:lnTo>
                  <a:lnTo>
                    <a:pt x="1530001" y="1876129"/>
                  </a:lnTo>
                  <a:lnTo>
                    <a:pt x="1704768" y="1749153"/>
                  </a:lnTo>
                  <a:close/>
                  <a:moveTo>
                    <a:pt x="492456" y="1749153"/>
                  </a:moveTo>
                  <a:lnTo>
                    <a:pt x="667223" y="1876129"/>
                  </a:lnTo>
                  <a:lnTo>
                    <a:pt x="540248" y="2050896"/>
                  </a:lnTo>
                  <a:lnTo>
                    <a:pt x="365480" y="1923920"/>
                  </a:lnTo>
                  <a:lnTo>
                    <a:pt x="492456" y="1749153"/>
                  </a:lnTo>
                  <a:close/>
                  <a:moveTo>
                    <a:pt x="1876129" y="1530001"/>
                  </a:moveTo>
                  <a:lnTo>
                    <a:pt x="2050896" y="1656977"/>
                  </a:lnTo>
                  <a:lnTo>
                    <a:pt x="1923920" y="1831744"/>
                  </a:lnTo>
                  <a:lnTo>
                    <a:pt x="1749153" y="1704768"/>
                  </a:lnTo>
                  <a:lnTo>
                    <a:pt x="1876129" y="1530001"/>
                  </a:lnTo>
                  <a:close/>
                  <a:moveTo>
                    <a:pt x="321096" y="1530001"/>
                  </a:moveTo>
                  <a:lnTo>
                    <a:pt x="448071" y="1704768"/>
                  </a:lnTo>
                  <a:lnTo>
                    <a:pt x="273304" y="1831744"/>
                  </a:lnTo>
                  <a:lnTo>
                    <a:pt x="146328" y="1656977"/>
                  </a:lnTo>
                  <a:lnTo>
                    <a:pt x="321096" y="1530001"/>
                  </a:lnTo>
                  <a:close/>
                  <a:moveTo>
                    <a:pt x="1971381" y="1268621"/>
                  </a:moveTo>
                  <a:lnTo>
                    <a:pt x="2176832" y="1335376"/>
                  </a:lnTo>
                  <a:lnTo>
                    <a:pt x="2110077" y="1540827"/>
                  </a:lnTo>
                  <a:lnTo>
                    <a:pt x="1904626" y="1474072"/>
                  </a:lnTo>
                  <a:lnTo>
                    <a:pt x="1971381" y="1268621"/>
                  </a:lnTo>
                  <a:close/>
                  <a:moveTo>
                    <a:pt x="225843" y="1268621"/>
                  </a:moveTo>
                  <a:lnTo>
                    <a:pt x="292598" y="1474072"/>
                  </a:lnTo>
                  <a:lnTo>
                    <a:pt x="87147" y="1540827"/>
                  </a:lnTo>
                  <a:lnTo>
                    <a:pt x="20392" y="1335376"/>
                  </a:lnTo>
                  <a:lnTo>
                    <a:pt x="225843" y="1268621"/>
                  </a:lnTo>
                  <a:close/>
                  <a:moveTo>
                    <a:pt x="1981200" y="990600"/>
                  </a:moveTo>
                  <a:lnTo>
                    <a:pt x="2197224" y="990600"/>
                  </a:lnTo>
                  <a:lnTo>
                    <a:pt x="2197224" y="1206624"/>
                  </a:lnTo>
                  <a:lnTo>
                    <a:pt x="1981200" y="1206624"/>
                  </a:lnTo>
                  <a:lnTo>
                    <a:pt x="1981200" y="990600"/>
                  </a:lnTo>
                  <a:close/>
                  <a:moveTo>
                    <a:pt x="0" y="990600"/>
                  </a:moveTo>
                  <a:lnTo>
                    <a:pt x="216024" y="990600"/>
                  </a:lnTo>
                  <a:lnTo>
                    <a:pt x="216024" y="1206624"/>
                  </a:lnTo>
                  <a:lnTo>
                    <a:pt x="0" y="1206624"/>
                  </a:lnTo>
                  <a:lnTo>
                    <a:pt x="0" y="990600"/>
                  </a:lnTo>
                  <a:close/>
                  <a:moveTo>
                    <a:pt x="2110077" y="656397"/>
                  </a:moveTo>
                  <a:lnTo>
                    <a:pt x="2176832" y="861848"/>
                  </a:lnTo>
                  <a:lnTo>
                    <a:pt x="1971381" y="928603"/>
                  </a:lnTo>
                  <a:lnTo>
                    <a:pt x="1904626" y="723152"/>
                  </a:lnTo>
                  <a:lnTo>
                    <a:pt x="2110077" y="656397"/>
                  </a:lnTo>
                  <a:close/>
                  <a:moveTo>
                    <a:pt x="87147" y="656397"/>
                  </a:moveTo>
                  <a:lnTo>
                    <a:pt x="292598" y="723152"/>
                  </a:lnTo>
                  <a:lnTo>
                    <a:pt x="225843" y="928603"/>
                  </a:lnTo>
                  <a:lnTo>
                    <a:pt x="20392" y="861848"/>
                  </a:lnTo>
                  <a:lnTo>
                    <a:pt x="87147" y="656397"/>
                  </a:lnTo>
                  <a:close/>
                  <a:moveTo>
                    <a:pt x="1923920" y="365481"/>
                  </a:moveTo>
                  <a:lnTo>
                    <a:pt x="2050896" y="540248"/>
                  </a:lnTo>
                  <a:lnTo>
                    <a:pt x="1876129" y="667224"/>
                  </a:lnTo>
                  <a:lnTo>
                    <a:pt x="1749153" y="492456"/>
                  </a:lnTo>
                  <a:lnTo>
                    <a:pt x="1923920" y="365481"/>
                  </a:lnTo>
                  <a:close/>
                  <a:moveTo>
                    <a:pt x="273304" y="365481"/>
                  </a:moveTo>
                  <a:lnTo>
                    <a:pt x="448071" y="492456"/>
                  </a:lnTo>
                  <a:lnTo>
                    <a:pt x="321096" y="667224"/>
                  </a:lnTo>
                  <a:lnTo>
                    <a:pt x="146328" y="540248"/>
                  </a:lnTo>
                  <a:lnTo>
                    <a:pt x="273304" y="365481"/>
                  </a:lnTo>
                  <a:close/>
                  <a:moveTo>
                    <a:pt x="1656977" y="146329"/>
                  </a:moveTo>
                  <a:lnTo>
                    <a:pt x="1831744" y="273304"/>
                  </a:lnTo>
                  <a:lnTo>
                    <a:pt x="1704768" y="448072"/>
                  </a:lnTo>
                  <a:lnTo>
                    <a:pt x="1530001" y="321096"/>
                  </a:lnTo>
                  <a:lnTo>
                    <a:pt x="1656977" y="146329"/>
                  </a:lnTo>
                  <a:close/>
                  <a:moveTo>
                    <a:pt x="540248" y="146329"/>
                  </a:moveTo>
                  <a:lnTo>
                    <a:pt x="667223" y="321096"/>
                  </a:lnTo>
                  <a:lnTo>
                    <a:pt x="492456" y="448072"/>
                  </a:lnTo>
                  <a:lnTo>
                    <a:pt x="365480" y="273304"/>
                  </a:lnTo>
                  <a:lnTo>
                    <a:pt x="540248" y="146329"/>
                  </a:lnTo>
                  <a:close/>
                  <a:moveTo>
                    <a:pt x="1335376" y="20392"/>
                  </a:moveTo>
                  <a:lnTo>
                    <a:pt x="1540827" y="87147"/>
                  </a:lnTo>
                  <a:lnTo>
                    <a:pt x="1474072" y="292598"/>
                  </a:lnTo>
                  <a:lnTo>
                    <a:pt x="1268621" y="225843"/>
                  </a:lnTo>
                  <a:lnTo>
                    <a:pt x="1335376" y="20392"/>
                  </a:lnTo>
                  <a:close/>
                  <a:moveTo>
                    <a:pt x="861848" y="20392"/>
                  </a:moveTo>
                  <a:lnTo>
                    <a:pt x="928603" y="225843"/>
                  </a:lnTo>
                  <a:lnTo>
                    <a:pt x="723152" y="292598"/>
                  </a:lnTo>
                  <a:lnTo>
                    <a:pt x="656397" y="87147"/>
                  </a:lnTo>
                  <a:lnTo>
                    <a:pt x="861848" y="20392"/>
                  </a:lnTo>
                  <a:close/>
                  <a:moveTo>
                    <a:pt x="990600" y="0"/>
                  </a:moveTo>
                  <a:lnTo>
                    <a:pt x="1206624" y="0"/>
                  </a:lnTo>
                  <a:lnTo>
                    <a:pt x="1206624" y="216024"/>
                  </a:lnTo>
                  <a:lnTo>
                    <a:pt x="990600" y="216024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17F4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410129" y="2813806"/>
              <a:ext cx="1812741" cy="1812741"/>
            </a:xfrm>
            <a:prstGeom prst="ellipse">
              <a:avLst/>
            </a:prstGeom>
            <a:noFill/>
            <a:ln w="12700">
              <a:solidFill>
                <a:srgbClr val="F17F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grpSp>
        <p:nvGrpSpPr>
          <p:cNvPr id="5" name="组合 5"/>
          <p:cNvGrpSpPr/>
          <p:nvPr/>
        </p:nvGrpSpPr>
        <p:grpSpPr>
          <a:xfrm>
            <a:off x="8233175" y="1698188"/>
            <a:ext cx="1788097" cy="1788097"/>
            <a:chOff x="6888088" y="1628800"/>
            <a:chExt cx="1788097" cy="1788097"/>
          </a:xfrm>
        </p:grpSpPr>
        <p:sp>
          <p:nvSpPr>
            <p:cNvPr id="18" name="KSO_Shape"/>
            <p:cNvSpPr/>
            <p:nvPr/>
          </p:nvSpPr>
          <p:spPr bwMode="auto">
            <a:xfrm>
              <a:off x="6888088" y="1628800"/>
              <a:ext cx="1788097" cy="1788097"/>
            </a:xfrm>
            <a:custGeom>
              <a:avLst/>
              <a:gdLst>
                <a:gd name="T0" fmla="*/ 907013 w 2197224"/>
                <a:gd name="T1" fmla="*/ 1489257 h 2197224"/>
                <a:gd name="T2" fmla="*/ 744628 w 2197224"/>
                <a:gd name="T3" fmla="*/ 1651641 h 2197224"/>
                <a:gd name="T4" fmla="*/ 1108052 w 2197224"/>
                <a:gd name="T5" fmla="*/ 1431697 h 2197224"/>
                <a:gd name="T6" fmla="*/ 1003795 w 2197224"/>
                <a:gd name="T7" fmla="*/ 1636312 h 2197224"/>
                <a:gd name="T8" fmla="*/ 1108052 w 2197224"/>
                <a:gd name="T9" fmla="*/ 1431697 h 2197224"/>
                <a:gd name="T10" fmla="*/ 698026 w 2197224"/>
                <a:gd name="T11" fmla="*/ 1481876 h 2197224"/>
                <a:gd name="T12" fmla="*/ 493410 w 2197224"/>
                <a:gd name="T13" fmla="*/ 1586133 h 2197224"/>
                <a:gd name="T14" fmla="*/ 1281464 w 2197224"/>
                <a:gd name="T15" fmla="*/ 1314828 h 2197224"/>
                <a:gd name="T16" fmla="*/ 1245540 w 2197224"/>
                <a:gd name="T17" fmla="*/ 1541647 h 2197224"/>
                <a:gd name="T18" fmla="*/ 1281464 w 2197224"/>
                <a:gd name="T19" fmla="*/ 1314828 h 2197224"/>
                <a:gd name="T20" fmla="*/ 501547 w 2197224"/>
                <a:gd name="T21" fmla="*/ 1410276 h 2197224"/>
                <a:gd name="T22" fmla="*/ 274729 w 2197224"/>
                <a:gd name="T23" fmla="*/ 1446200 h 2197224"/>
                <a:gd name="T24" fmla="*/ 1410276 w 2197224"/>
                <a:gd name="T25" fmla="*/ 1150093 h 2197224"/>
                <a:gd name="T26" fmla="*/ 1446200 w 2197224"/>
                <a:gd name="T27" fmla="*/ 1376912 h 2197224"/>
                <a:gd name="T28" fmla="*/ 1410276 w 2197224"/>
                <a:gd name="T29" fmla="*/ 1150093 h 2197224"/>
                <a:gd name="T30" fmla="*/ 336812 w 2197224"/>
                <a:gd name="T31" fmla="*/ 1281464 h 2197224"/>
                <a:gd name="T32" fmla="*/ 109994 w 2197224"/>
                <a:gd name="T33" fmla="*/ 1245540 h 2197224"/>
                <a:gd name="T34" fmla="*/ 1481876 w 2197224"/>
                <a:gd name="T35" fmla="*/ 953615 h 2197224"/>
                <a:gd name="T36" fmla="*/ 1586133 w 2197224"/>
                <a:gd name="T37" fmla="*/ 1158231 h 2197224"/>
                <a:gd name="T38" fmla="*/ 1481876 w 2197224"/>
                <a:gd name="T39" fmla="*/ 953615 h 2197224"/>
                <a:gd name="T40" fmla="*/ 219944 w 2197224"/>
                <a:gd name="T41" fmla="*/ 1108052 h 2197224"/>
                <a:gd name="T42" fmla="*/ 15329 w 2197224"/>
                <a:gd name="T43" fmla="*/ 1003795 h 2197224"/>
                <a:gd name="T44" fmla="*/ 1489257 w 2197224"/>
                <a:gd name="T45" fmla="*/ 744628 h 2197224"/>
                <a:gd name="T46" fmla="*/ 1651641 w 2197224"/>
                <a:gd name="T47" fmla="*/ 907013 h 2197224"/>
                <a:gd name="T48" fmla="*/ 1489257 w 2197224"/>
                <a:gd name="T49" fmla="*/ 744628 h 2197224"/>
                <a:gd name="T50" fmla="*/ 162384 w 2197224"/>
                <a:gd name="T51" fmla="*/ 744628 h 2197224"/>
                <a:gd name="T52" fmla="*/ 0 w 2197224"/>
                <a:gd name="T53" fmla="*/ 907013 h 2197224"/>
                <a:gd name="T54" fmla="*/ 1586133 w 2197224"/>
                <a:gd name="T55" fmla="*/ 493410 h 2197224"/>
                <a:gd name="T56" fmla="*/ 1481876 w 2197224"/>
                <a:gd name="T57" fmla="*/ 698026 h 2197224"/>
                <a:gd name="T58" fmla="*/ 1586133 w 2197224"/>
                <a:gd name="T59" fmla="*/ 493410 h 2197224"/>
                <a:gd name="T60" fmla="*/ 219944 w 2197224"/>
                <a:gd name="T61" fmla="*/ 543589 h 2197224"/>
                <a:gd name="T62" fmla="*/ 15329 w 2197224"/>
                <a:gd name="T63" fmla="*/ 647846 h 2197224"/>
                <a:gd name="T64" fmla="*/ 1446200 w 2197224"/>
                <a:gd name="T65" fmla="*/ 274730 h 2197224"/>
                <a:gd name="T66" fmla="*/ 1410276 w 2197224"/>
                <a:gd name="T67" fmla="*/ 501548 h 2197224"/>
                <a:gd name="T68" fmla="*/ 1446200 w 2197224"/>
                <a:gd name="T69" fmla="*/ 274730 h 2197224"/>
                <a:gd name="T70" fmla="*/ 336812 w 2197224"/>
                <a:gd name="T71" fmla="*/ 370177 h 2197224"/>
                <a:gd name="T72" fmla="*/ 109994 w 2197224"/>
                <a:gd name="T73" fmla="*/ 406102 h 2197224"/>
                <a:gd name="T74" fmla="*/ 1245540 w 2197224"/>
                <a:gd name="T75" fmla="*/ 109995 h 2197224"/>
                <a:gd name="T76" fmla="*/ 1281464 w 2197224"/>
                <a:gd name="T77" fmla="*/ 336813 h 2197224"/>
                <a:gd name="T78" fmla="*/ 1245540 w 2197224"/>
                <a:gd name="T79" fmla="*/ 109995 h 2197224"/>
                <a:gd name="T80" fmla="*/ 501547 w 2197224"/>
                <a:gd name="T81" fmla="*/ 241366 h 2197224"/>
                <a:gd name="T82" fmla="*/ 274729 w 2197224"/>
                <a:gd name="T83" fmla="*/ 205441 h 2197224"/>
                <a:gd name="T84" fmla="*/ 1003795 w 2197224"/>
                <a:gd name="T85" fmla="*/ 15329 h 2197224"/>
                <a:gd name="T86" fmla="*/ 1108052 w 2197224"/>
                <a:gd name="T87" fmla="*/ 219944 h 2197224"/>
                <a:gd name="T88" fmla="*/ 1003795 w 2197224"/>
                <a:gd name="T89" fmla="*/ 15329 h 2197224"/>
                <a:gd name="T90" fmla="*/ 698026 w 2197224"/>
                <a:gd name="T91" fmla="*/ 169765 h 2197224"/>
                <a:gd name="T92" fmla="*/ 493410 w 2197224"/>
                <a:gd name="T93" fmla="*/ 65508 h 2197224"/>
                <a:gd name="T94" fmla="*/ 744628 w 2197224"/>
                <a:gd name="T95" fmla="*/ 0 h 2197224"/>
                <a:gd name="T96" fmla="*/ 907013 w 2197224"/>
                <a:gd name="T97" fmla="*/ 162384 h 2197224"/>
                <a:gd name="T98" fmla="*/ 744628 w 2197224"/>
                <a:gd name="T99" fmla="*/ 0 h 2197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97224" h="2197224">
                  <a:moveTo>
                    <a:pt x="990600" y="1981200"/>
                  </a:moveTo>
                  <a:lnTo>
                    <a:pt x="1206624" y="1981200"/>
                  </a:lnTo>
                  <a:lnTo>
                    <a:pt x="1206624" y="2197224"/>
                  </a:lnTo>
                  <a:lnTo>
                    <a:pt x="990600" y="2197224"/>
                  </a:lnTo>
                  <a:lnTo>
                    <a:pt x="990600" y="1981200"/>
                  </a:lnTo>
                  <a:close/>
                  <a:moveTo>
                    <a:pt x="1474072" y="1904626"/>
                  </a:moveTo>
                  <a:lnTo>
                    <a:pt x="1540827" y="2110077"/>
                  </a:lnTo>
                  <a:lnTo>
                    <a:pt x="1335376" y="2176832"/>
                  </a:lnTo>
                  <a:lnTo>
                    <a:pt x="1268621" y="1971381"/>
                  </a:lnTo>
                  <a:lnTo>
                    <a:pt x="1474072" y="1904626"/>
                  </a:lnTo>
                  <a:close/>
                  <a:moveTo>
                    <a:pt x="723152" y="1904626"/>
                  </a:moveTo>
                  <a:lnTo>
                    <a:pt x="928603" y="1971381"/>
                  </a:lnTo>
                  <a:lnTo>
                    <a:pt x="861848" y="2176832"/>
                  </a:lnTo>
                  <a:lnTo>
                    <a:pt x="656397" y="2110077"/>
                  </a:lnTo>
                  <a:lnTo>
                    <a:pt x="723152" y="1904626"/>
                  </a:lnTo>
                  <a:close/>
                  <a:moveTo>
                    <a:pt x="1704768" y="1749153"/>
                  </a:moveTo>
                  <a:lnTo>
                    <a:pt x="1831744" y="1923920"/>
                  </a:lnTo>
                  <a:lnTo>
                    <a:pt x="1656977" y="2050896"/>
                  </a:lnTo>
                  <a:lnTo>
                    <a:pt x="1530001" y="1876129"/>
                  </a:lnTo>
                  <a:lnTo>
                    <a:pt x="1704768" y="1749153"/>
                  </a:lnTo>
                  <a:close/>
                  <a:moveTo>
                    <a:pt x="492456" y="1749153"/>
                  </a:moveTo>
                  <a:lnTo>
                    <a:pt x="667223" y="1876129"/>
                  </a:lnTo>
                  <a:lnTo>
                    <a:pt x="540248" y="2050896"/>
                  </a:lnTo>
                  <a:lnTo>
                    <a:pt x="365480" y="1923920"/>
                  </a:lnTo>
                  <a:lnTo>
                    <a:pt x="492456" y="1749153"/>
                  </a:lnTo>
                  <a:close/>
                  <a:moveTo>
                    <a:pt x="1876129" y="1530001"/>
                  </a:moveTo>
                  <a:lnTo>
                    <a:pt x="2050896" y="1656977"/>
                  </a:lnTo>
                  <a:lnTo>
                    <a:pt x="1923920" y="1831744"/>
                  </a:lnTo>
                  <a:lnTo>
                    <a:pt x="1749153" y="1704768"/>
                  </a:lnTo>
                  <a:lnTo>
                    <a:pt x="1876129" y="1530001"/>
                  </a:lnTo>
                  <a:close/>
                  <a:moveTo>
                    <a:pt x="321096" y="1530001"/>
                  </a:moveTo>
                  <a:lnTo>
                    <a:pt x="448071" y="1704768"/>
                  </a:lnTo>
                  <a:lnTo>
                    <a:pt x="273304" y="1831744"/>
                  </a:lnTo>
                  <a:lnTo>
                    <a:pt x="146328" y="1656977"/>
                  </a:lnTo>
                  <a:lnTo>
                    <a:pt x="321096" y="1530001"/>
                  </a:lnTo>
                  <a:close/>
                  <a:moveTo>
                    <a:pt x="1971381" y="1268621"/>
                  </a:moveTo>
                  <a:lnTo>
                    <a:pt x="2176832" y="1335376"/>
                  </a:lnTo>
                  <a:lnTo>
                    <a:pt x="2110077" y="1540827"/>
                  </a:lnTo>
                  <a:lnTo>
                    <a:pt x="1904626" y="1474072"/>
                  </a:lnTo>
                  <a:lnTo>
                    <a:pt x="1971381" y="1268621"/>
                  </a:lnTo>
                  <a:close/>
                  <a:moveTo>
                    <a:pt x="225843" y="1268621"/>
                  </a:moveTo>
                  <a:lnTo>
                    <a:pt x="292598" y="1474072"/>
                  </a:lnTo>
                  <a:lnTo>
                    <a:pt x="87147" y="1540827"/>
                  </a:lnTo>
                  <a:lnTo>
                    <a:pt x="20392" y="1335376"/>
                  </a:lnTo>
                  <a:lnTo>
                    <a:pt x="225843" y="1268621"/>
                  </a:lnTo>
                  <a:close/>
                  <a:moveTo>
                    <a:pt x="1981200" y="990600"/>
                  </a:moveTo>
                  <a:lnTo>
                    <a:pt x="2197224" y="990600"/>
                  </a:lnTo>
                  <a:lnTo>
                    <a:pt x="2197224" y="1206624"/>
                  </a:lnTo>
                  <a:lnTo>
                    <a:pt x="1981200" y="1206624"/>
                  </a:lnTo>
                  <a:lnTo>
                    <a:pt x="1981200" y="990600"/>
                  </a:lnTo>
                  <a:close/>
                  <a:moveTo>
                    <a:pt x="0" y="990600"/>
                  </a:moveTo>
                  <a:lnTo>
                    <a:pt x="216024" y="990600"/>
                  </a:lnTo>
                  <a:lnTo>
                    <a:pt x="216024" y="1206624"/>
                  </a:lnTo>
                  <a:lnTo>
                    <a:pt x="0" y="1206624"/>
                  </a:lnTo>
                  <a:lnTo>
                    <a:pt x="0" y="990600"/>
                  </a:lnTo>
                  <a:close/>
                  <a:moveTo>
                    <a:pt x="2110077" y="656397"/>
                  </a:moveTo>
                  <a:lnTo>
                    <a:pt x="2176832" y="861848"/>
                  </a:lnTo>
                  <a:lnTo>
                    <a:pt x="1971381" y="928603"/>
                  </a:lnTo>
                  <a:lnTo>
                    <a:pt x="1904626" y="723152"/>
                  </a:lnTo>
                  <a:lnTo>
                    <a:pt x="2110077" y="656397"/>
                  </a:lnTo>
                  <a:close/>
                  <a:moveTo>
                    <a:pt x="87147" y="656397"/>
                  </a:moveTo>
                  <a:lnTo>
                    <a:pt x="292598" y="723152"/>
                  </a:lnTo>
                  <a:lnTo>
                    <a:pt x="225843" y="928603"/>
                  </a:lnTo>
                  <a:lnTo>
                    <a:pt x="20392" y="861848"/>
                  </a:lnTo>
                  <a:lnTo>
                    <a:pt x="87147" y="656397"/>
                  </a:lnTo>
                  <a:close/>
                  <a:moveTo>
                    <a:pt x="1923920" y="365481"/>
                  </a:moveTo>
                  <a:lnTo>
                    <a:pt x="2050896" y="540248"/>
                  </a:lnTo>
                  <a:lnTo>
                    <a:pt x="1876129" y="667224"/>
                  </a:lnTo>
                  <a:lnTo>
                    <a:pt x="1749153" y="492456"/>
                  </a:lnTo>
                  <a:lnTo>
                    <a:pt x="1923920" y="365481"/>
                  </a:lnTo>
                  <a:close/>
                  <a:moveTo>
                    <a:pt x="273304" y="365481"/>
                  </a:moveTo>
                  <a:lnTo>
                    <a:pt x="448071" y="492456"/>
                  </a:lnTo>
                  <a:lnTo>
                    <a:pt x="321096" y="667224"/>
                  </a:lnTo>
                  <a:lnTo>
                    <a:pt x="146328" y="540248"/>
                  </a:lnTo>
                  <a:lnTo>
                    <a:pt x="273304" y="365481"/>
                  </a:lnTo>
                  <a:close/>
                  <a:moveTo>
                    <a:pt x="1656977" y="146329"/>
                  </a:moveTo>
                  <a:lnTo>
                    <a:pt x="1831744" y="273304"/>
                  </a:lnTo>
                  <a:lnTo>
                    <a:pt x="1704768" y="448072"/>
                  </a:lnTo>
                  <a:lnTo>
                    <a:pt x="1530001" y="321096"/>
                  </a:lnTo>
                  <a:lnTo>
                    <a:pt x="1656977" y="146329"/>
                  </a:lnTo>
                  <a:close/>
                  <a:moveTo>
                    <a:pt x="540248" y="146329"/>
                  </a:moveTo>
                  <a:lnTo>
                    <a:pt x="667223" y="321096"/>
                  </a:lnTo>
                  <a:lnTo>
                    <a:pt x="492456" y="448072"/>
                  </a:lnTo>
                  <a:lnTo>
                    <a:pt x="365480" y="273304"/>
                  </a:lnTo>
                  <a:lnTo>
                    <a:pt x="540248" y="146329"/>
                  </a:lnTo>
                  <a:close/>
                  <a:moveTo>
                    <a:pt x="1335376" y="20392"/>
                  </a:moveTo>
                  <a:lnTo>
                    <a:pt x="1540827" y="87147"/>
                  </a:lnTo>
                  <a:lnTo>
                    <a:pt x="1474072" y="292598"/>
                  </a:lnTo>
                  <a:lnTo>
                    <a:pt x="1268621" y="225843"/>
                  </a:lnTo>
                  <a:lnTo>
                    <a:pt x="1335376" y="20392"/>
                  </a:lnTo>
                  <a:close/>
                  <a:moveTo>
                    <a:pt x="861848" y="20392"/>
                  </a:moveTo>
                  <a:lnTo>
                    <a:pt x="928603" y="225843"/>
                  </a:lnTo>
                  <a:lnTo>
                    <a:pt x="723152" y="292598"/>
                  </a:lnTo>
                  <a:lnTo>
                    <a:pt x="656397" y="87147"/>
                  </a:lnTo>
                  <a:lnTo>
                    <a:pt x="861848" y="20392"/>
                  </a:lnTo>
                  <a:close/>
                  <a:moveTo>
                    <a:pt x="990600" y="0"/>
                  </a:moveTo>
                  <a:lnTo>
                    <a:pt x="1206624" y="0"/>
                  </a:lnTo>
                  <a:lnTo>
                    <a:pt x="1206624" y="216024"/>
                  </a:lnTo>
                  <a:lnTo>
                    <a:pt x="990600" y="216024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7149442" y="1902880"/>
              <a:ext cx="1266462" cy="1266462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499497" y="231031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产品内容概览</a:t>
            </a:r>
            <a:r>
              <a:rPr lang="en-US" altLang="zh-TW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-</a:t>
            </a:r>
            <a:r>
              <a:rPr lang="zh-TW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人社</a:t>
            </a:r>
            <a:endParaRPr lang="en-US" altLang="zh-CN" sz="28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558982" y="753006"/>
            <a:ext cx="1074037" cy="8370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4" name="图片 3" descr="LOGO无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  <p:bldP spid="23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76643" y="1660738"/>
            <a:ext cx="720000" cy="2880320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5600" y="2236802"/>
            <a:ext cx="720000" cy="230425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5720" y="4149080"/>
            <a:ext cx="720000" cy="391978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21530" y="4148455"/>
            <a:ext cx="720090" cy="392430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767408" y="4541058"/>
            <a:ext cx="5184576" cy="0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199456" y="4757082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TSSCI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95600" y="4757082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THCI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75720" y="4757082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SSCI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583832" y="4757082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A&amp;HCI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50961" y="2732196"/>
            <a:ext cx="5257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101</a:t>
            </a:r>
            <a:endParaRPr lang="en-US" altLang="zh-CN" sz="18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647989" y="3100898"/>
            <a:ext cx="487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68</a:t>
            </a:r>
            <a:endParaRPr lang="en-US" altLang="zh-CN" sz="2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791744" y="4181018"/>
            <a:ext cx="2844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8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33197" y="4164890"/>
            <a:ext cx="2971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8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99497" y="231031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产品内容概览</a:t>
            </a:r>
            <a:r>
              <a:rPr lang="en-US" altLang="zh-TW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-</a:t>
            </a:r>
            <a:r>
              <a:rPr lang="zh-TW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人社</a:t>
            </a:r>
            <a:endParaRPr lang="en-US" altLang="zh-CN" sz="28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58982" y="753006"/>
            <a:ext cx="1074037" cy="8370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grpSp>
        <p:nvGrpSpPr>
          <p:cNvPr id="2" name="群組 50"/>
          <p:cNvGrpSpPr/>
          <p:nvPr/>
        </p:nvGrpSpPr>
        <p:grpSpPr>
          <a:xfrm>
            <a:off x="1055440" y="5517232"/>
            <a:ext cx="4751942" cy="792088"/>
            <a:chOff x="5287639" y="5085184"/>
            <a:chExt cx="4751942" cy="792088"/>
          </a:xfrm>
        </p:grpSpPr>
        <p:sp>
          <p:nvSpPr>
            <p:cNvPr id="47" name="文本框 20"/>
            <p:cNvSpPr txBox="1"/>
            <p:nvPr/>
          </p:nvSpPr>
          <p:spPr>
            <a:xfrm>
              <a:off x="6168008" y="5210036"/>
              <a:ext cx="3871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u="sng" smtClean="0">
                  <a:solidFill>
                    <a:schemeClr val="accent6">
                      <a:lumMod val="75000"/>
                    </a:schemeClr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收录重要人社核心期刊</a:t>
              </a:r>
              <a:endParaRPr lang="en-US" altLang="zh-TW" sz="2800" b="1" u="sng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" name="KSO_Shape"/>
            <p:cNvSpPr/>
            <p:nvPr/>
          </p:nvSpPr>
          <p:spPr bwMode="auto">
            <a:xfrm>
              <a:off x="5287639" y="5085184"/>
              <a:ext cx="736353" cy="792088"/>
            </a:xfrm>
            <a:custGeom>
              <a:avLst/>
              <a:gdLst>
                <a:gd name="T0" fmla="*/ 1735389 w 3295"/>
                <a:gd name="T1" fmla="*/ 901016 h 3303"/>
                <a:gd name="T2" fmla="*/ 828737 w 3295"/>
                <a:gd name="T3" fmla="*/ 0 h 3303"/>
                <a:gd name="T4" fmla="*/ 2179 w 3295"/>
                <a:gd name="T5" fmla="*/ 0 h 3303"/>
                <a:gd name="T6" fmla="*/ 0 w 3295"/>
                <a:gd name="T7" fmla="*/ 825795 h 3303"/>
                <a:gd name="T8" fmla="*/ 896300 w 3295"/>
                <a:gd name="T9" fmla="*/ 1740438 h 3303"/>
                <a:gd name="T10" fmla="*/ 1107707 w 3295"/>
                <a:gd name="T11" fmla="*/ 1742074 h 3303"/>
                <a:gd name="T12" fmla="*/ 1737024 w 3295"/>
                <a:gd name="T13" fmla="*/ 1112507 h 3303"/>
                <a:gd name="T14" fmla="*/ 1735389 w 3295"/>
                <a:gd name="T15" fmla="*/ 901016 h 3303"/>
                <a:gd name="T16" fmla="*/ 221214 w 3295"/>
                <a:gd name="T17" fmla="*/ 373379 h 3303"/>
                <a:gd name="T18" fmla="*/ 369962 w 3295"/>
                <a:gd name="T19" fmla="*/ 225118 h 3303"/>
                <a:gd name="T20" fmla="*/ 518165 w 3295"/>
                <a:gd name="T21" fmla="*/ 373379 h 3303"/>
                <a:gd name="T22" fmla="*/ 369962 w 3295"/>
                <a:gd name="T23" fmla="*/ 521641 h 3303"/>
                <a:gd name="T24" fmla="*/ 221214 w 3295"/>
                <a:gd name="T25" fmla="*/ 373379 h 3303"/>
                <a:gd name="T26" fmla="*/ 1028702 w 3295"/>
                <a:gd name="T27" fmla="*/ 1408485 h 3303"/>
                <a:gd name="T28" fmla="*/ 451147 w 3295"/>
                <a:gd name="T29" fmla="*/ 831246 h 3303"/>
                <a:gd name="T30" fmla="*/ 503998 w 3295"/>
                <a:gd name="T31" fmla="*/ 778918 h 3303"/>
                <a:gd name="T32" fmla="*/ 1081008 w 3295"/>
                <a:gd name="T33" fmla="*/ 1355612 h 3303"/>
                <a:gd name="T34" fmla="*/ 1028702 w 3295"/>
                <a:gd name="T35" fmla="*/ 1408485 h 3303"/>
                <a:gd name="T36" fmla="*/ 1185622 w 3295"/>
                <a:gd name="T37" fmla="*/ 1250957 h 3303"/>
                <a:gd name="T38" fmla="*/ 608612 w 3295"/>
                <a:gd name="T39" fmla="*/ 673718 h 3303"/>
                <a:gd name="T40" fmla="*/ 661464 w 3295"/>
                <a:gd name="T41" fmla="*/ 621390 h 3303"/>
                <a:gd name="T42" fmla="*/ 1238474 w 3295"/>
                <a:gd name="T43" fmla="*/ 1198629 h 3303"/>
                <a:gd name="T44" fmla="*/ 1185622 w 3295"/>
                <a:gd name="T45" fmla="*/ 1250957 h 3303"/>
                <a:gd name="T46" fmla="*/ 1343088 w 3295"/>
                <a:gd name="T47" fmla="*/ 1093429 h 3303"/>
                <a:gd name="T48" fmla="*/ 766078 w 3295"/>
                <a:gd name="T49" fmla="*/ 516190 h 3303"/>
                <a:gd name="T50" fmla="*/ 818929 w 3295"/>
                <a:gd name="T51" fmla="*/ 463863 h 3303"/>
                <a:gd name="T52" fmla="*/ 1395939 w 3295"/>
                <a:gd name="T53" fmla="*/ 1041102 h 3303"/>
                <a:gd name="T54" fmla="*/ 1343088 w 3295"/>
                <a:gd name="T55" fmla="*/ 1093429 h 33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95" h="3303">
                  <a:moveTo>
                    <a:pt x="3185" y="1653"/>
                  </a:moveTo>
                  <a:cubicBezTo>
                    <a:pt x="1521" y="0"/>
                    <a:pt x="1521" y="0"/>
                    <a:pt x="15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15"/>
                    <a:pt x="0" y="1515"/>
                    <a:pt x="0" y="1515"/>
                  </a:cubicBezTo>
                  <a:cubicBezTo>
                    <a:pt x="1645" y="3193"/>
                    <a:pt x="1645" y="3193"/>
                    <a:pt x="1645" y="3193"/>
                  </a:cubicBezTo>
                  <a:cubicBezTo>
                    <a:pt x="1753" y="3301"/>
                    <a:pt x="1927" y="3303"/>
                    <a:pt x="2033" y="3196"/>
                  </a:cubicBezTo>
                  <a:cubicBezTo>
                    <a:pt x="3188" y="2041"/>
                    <a:pt x="3188" y="2041"/>
                    <a:pt x="3188" y="2041"/>
                  </a:cubicBezTo>
                  <a:cubicBezTo>
                    <a:pt x="3295" y="1934"/>
                    <a:pt x="3294" y="1761"/>
                    <a:pt x="3185" y="1653"/>
                  </a:cubicBezTo>
                  <a:close/>
                  <a:moveTo>
                    <a:pt x="406" y="685"/>
                  </a:moveTo>
                  <a:cubicBezTo>
                    <a:pt x="406" y="535"/>
                    <a:pt x="528" y="413"/>
                    <a:pt x="679" y="413"/>
                  </a:cubicBezTo>
                  <a:cubicBezTo>
                    <a:pt x="829" y="413"/>
                    <a:pt x="951" y="535"/>
                    <a:pt x="951" y="685"/>
                  </a:cubicBezTo>
                  <a:cubicBezTo>
                    <a:pt x="951" y="835"/>
                    <a:pt x="829" y="957"/>
                    <a:pt x="679" y="957"/>
                  </a:cubicBezTo>
                  <a:cubicBezTo>
                    <a:pt x="528" y="957"/>
                    <a:pt x="406" y="835"/>
                    <a:pt x="406" y="685"/>
                  </a:cubicBezTo>
                  <a:close/>
                  <a:moveTo>
                    <a:pt x="1888" y="2584"/>
                  </a:moveTo>
                  <a:cubicBezTo>
                    <a:pt x="828" y="1525"/>
                    <a:pt x="828" y="1525"/>
                    <a:pt x="828" y="1525"/>
                  </a:cubicBezTo>
                  <a:cubicBezTo>
                    <a:pt x="925" y="1429"/>
                    <a:pt x="925" y="1429"/>
                    <a:pt x="925" y="1429"/>
                  </a:cubicBezTo>
                  <a:cubicBezTo>
                    <a:pt x="1984" y="2487"/>
                    <a:pt x="1984" y="2487"/>
                    <a:pt x="1984" y="2487"/>
                  </a:cubicBezTo>
                  <a:lnTo>
                    <a:pt x="1888" y="2584"/>
                  </a:lnTo>
                  <a:close/>
                  <a:moveTo>
                    <a:pt x="2176" y="2295"/>
                  </a:moveTo>
                  <a:cubicBezTo>
                    <a:pt x="1117" y="1236"/>
                    <a:pt x="1117" y="1236"/>
                    <a:pt x="1117" y="1236"/>
                  </a:cubicBezTo>
                  <a:cubicBezTo>
                    <a:pt x="1214" y="1140"/>
                    <a:pt x="1214" y="1140"/>
                    <a:pt x="1214" y="1140"/>
                  </a:cubicBezTo>
                  <a:cubicBezTo>
                    <a:pt x="2273" y="2199"/>
                    <a:pt x="2273" y="2199"/>
                    <a:pt x="2273" y="2199"/>
                  </a:cubicBezTo>
                  <a:lnTo>
                    <a:pt x="2176" y="2295"/>
                  </a:lnTo>
                  <a:close/>
                  <a:moveTo>
                    <a:pt x="2465" y="2006"/>
                  </a:moveTo>
                  <a:cubicBezTo>
                    <a:pt x="1406" y="947"/>
                    <a:pt x="1406" y="947"/>
                    <a:pt x="1406" y="947"/>
                  </a:cubicBezTo>
                  <a:cubicBezTo>
                    <a:pt x="1503" y="851"/>
                    <a:pt x="1503" y="851"/>
                    <a:pt x="1503" y="851"/>
                  </a:cubicBezTo>
                  <a:cubicBezTo>
                    <a:pt x="2562" y="1910"/>
                    <a:pt x="2562" y="1910"/>
                    <a:pt x="2562" y="1910"/>
                  </a:cubicBezTo>
                  <a:lnTo>
                    <a:pt x="2465" y="200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7037283" y="3284984"/>
            <a:ext cx="720000" cy="122413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256240" y="1484784"/>
            <a:ext cx="720000" cy="302433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336360" y="0"/>
            <a:ext cx="720000" cy="4509120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0382447" y="3861048"/>
            <a:ext cx="720000" cy="643407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cxnSp>
        <p:nvCxnSpPr>
          <p:cNvPr id="70" name="直接箭头连接符 10"/>
          <p:cNvCxnSpPr/>
          <p:nvPr/>
        </p:nvCxnSpPr>
        <p:spPr>
          <a:xfrm>
            <a:off x="6528048" y="4509120"/>
            <a:ext cx="5184576" cy="0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20"/>
          <p:cNvSpPr txBox="1"/>
          <p:nvPr/>
        </p:nvSpPr>
        <p:spPr>
          <a:xfrm>
            <a:off x="6816080" y="472514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台湾大学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2" name="文本框 22"/>
          <p:cNvSpPr txBox="1"/>
          <p:nvPr/>
        </p:nvSpPr>
        <p:spPr>
          <a:xfrm>
            <a:off x="8278693" y="472514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顶大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3" name="文本框 24"/>
          <p:cNvSpPr txBox="1"/>
          <p:nvPr/>
        </p:nvSpPr>
        <p:spPr>
          <a:xfrm>
            <a:off x="9386191" y="4725144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ESI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4" name="文本框 26"/>
          <p:cNvSpPr txBox="1"/>
          <p:nvPr/>
        </p:nvSpPr>
        <p:spPr>
          <a:xfrm>
            <a:off x="10272464" y="472514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特色学科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085141" y="3697287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8,523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256240" y="2658398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21,276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336360" y="1844824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36,437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0432648" y="4077072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5,363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grpSp>
        <p:nvGrpSpPr>
          <p:cNvPr id="79" name="群組 50"/>
          <p:cNvGrpSpPr/>
          <p:nvPr/>
        </p:nvGrpSpPr>
        <p:grpSpPr>
          <a:xfrm>
            <a:off x="7126936" y="5517232"/>
            <a:ext cx="4014560" cy="792088"/>
            <a:chOff x="5287639" y="5085184"/>
            <a:chExt cx="4014560" cy="792088"/>
          </a:xfrm>
        </p:grpSpPr>
        <p:sp>
          <p:nvSpPr>
            <p:cNvPr id="80" name="文本框 20"/>
            <p:cNvSpPr txBox="1"/>
            <p:nvPr/>
          </p:nvSpPr>
          <p:spPr>
            <a:xfrm>
              <a:off x="6168008" y="5210036"/>
              <a:ext cx="3134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u="sng" smtClean="0">
                  <a:solidFill>
                    <a:schemeClr val="accent6">
                      <a:lumMod val="75000"/>
                    </a:schemeClr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收录精华学位论文</a:t>
              </a:r>
              <a:endParaRPr lang="en-US" altLang="zh-TW" sz="2800" b="1" u="sng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1" name="KSO_Shape"/>
            <p:cNvSpPr/>
            <p:nvPr/>
          </p:nvSpPr>
          <p:spPr bwMode="auto">
            <a:xfrm>
              <a:off x="5287639" y="5085184"/>
              <a:ext cx="736353" cy="792088"/>
            </a:xfrm>
            <a:custGeom>
              <a:avLst/>
              <a:gdLst>
                <a:gd name="T0" fmla="*/ 1735389 w 3295"/>
                <a:gd name="T1" fmla="*/ 901016 h 3303"/>
                <a:gd name="T2" fmla="*/ 828737 w 3295"/>
                <a:gd name="T3" fmla="*/ 0 h 3303"/>
                <a:gd name="T4" fmla="*/ 2179 w 3295"/>
                <a:gd name="T5" fmla="*/ 0 h 3303"/>
                <a:gd name="T6" fmla="*/ 0 w 3295"/>
                <a:gd name="T7" fmla="*/ 825795 h 3303"/>
                <a:gd name="T8" fmla="*/ 896300 w 3295"/>
                <a:gd name="T9" fmla="*/ 1740438 h 3303"/>
                <a:gd name="T10" fmla="*/ 1107707 w 3295"/>
                <a:gd name="T11" fmla="*/ 1742074 h 3303"/>
                <a:gd name="T12" fmla="*/ 1737024 w 3295"/>
                <a:gd name="T13" fmla="*/ 1112507 h 3303"/>
                <a:gd name="T14" fmla="*/ 1735389 w 3295"/>
                <a:gd name="T15" fmla="*/ 901016 h 3303"/>
                <a:gd name="T16" fmla="*/ 221214 w 3295"/>
                <a:gd name="T17" fmla="*/ 373379 h 3303"/>
                <a:gd name="T18" fmla="*/ 369962 w 3295"/>
                <a:gd name="T19" fmla="*/ 225118 h 3303"/>
                <a:gd name="T20" fmla="*/ 518165 w 3295"/>
                <a:gd name="T21" fmla="*/ 373379 h 3303"/>
                <a:gd name="T22" fmla="*/ 369962 w 3295"/>
                <a:gd name="T23" fmla="*/ 521641 h 3303"/>
                <a:gd name="T24" fmla="*/ 221214 w 3295"/>
                <a:gd name="T25" fmla="*/ 373379 h 3303"/>
                <a:gd name="T26" fmla="*/ 1028702 w 3295"/>
                <a:gd name="T27" fmla="*/ 1408485 h 3303"/>
                <a:gd name="T28" fmla="*/ 451147 w 3295"/>
                <a:gd name="T29" fmla="*/ 831246 h 3303"/>
                <a:gd name="T30" fmla="*/ 503998 w 3295"/>
                <a:gd name="T31" fmla="*/ 778918 h 3303"/>
                <a:gd name="T32" fmla="*/ 1081008 w 3295"/>
                <a:gd name="T33" fmla="*/ 1355612 h 3303"/>
                <a:gd name="T34" fmla="*/ 1028702 w 3295"/>
                <a:gd name="T35" fmla="*/ 1408485 h 3303"/>
                <a:gd name="T36" fmla="*/ 1185622 w 3295"/>
                <a:gd name="T37" fmla="*/ 1250957 h 3303"/>
                <a:gd name="T38" fmla="*/ 608612 w 3295"/>
                <a:gd name="T39" fmla="*/ 673718 h 3303"/>
                <a:gd name="T40" fmla="*/ 661464 w 3295"/>
                <a:gd name="T41" fmla="*/ 621390 h 3303"/>
                <a:gd name="T42" fmla="*/ 1238474 w 3295"/>
                <a:gd name="T43" fmla="*/ 1198629 h 3303"/>
                <a:gd name="T44" fmla="*/ 1185622 w 3295"/>
                <a:gd name="T45" fmla="*/ 1250957 h 3303"/>
                <a:gd name="T46" fmla="*/ 1343088 w 3295"/>
                <a:gd name="T47" fmla="*/ 1093429 h 3303"/>
                <a:gd name="T48" fmla="*/ 766078 w 3295"/>
                <a:gd name="T49" fmla="*/ 516190 h 3303"/>
                <a:gd name="T50" fmla="*/ 818929 w 3295"/>
                <a:gd name="T51" fmla="*/ 463863 h 3303"/>
                <a:gd name="T52" fmla="*/ 1395939 w 3295"/>
                <a:gd name="T53" fmla="*/ 1041102 h 3303"/>
                <a:gd name="T54" fmla="*/ 1343088 w 3295"/>
                <a:gd name="T55" fmla="*/ 1093429 h 33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95" h="3303">
                  <a:moveTo>
                    <a:pt x="3185" y="1653"/>
                  </a:moveTo>
                  <a:cubicBezTo>
                    <a:pt x="1521" y="0"/>
                    <a:pt x="1521" y="0"/>
                    <a:pt x="15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15"/>
                    <a:pt x="0" y="1515"/>
                    <a:pt x="0" y="1515"/>
                  </a:cubicBezTo>
                  <a:cubicBezTo>
                    <a:pt x="1645" y="3193"/>
                    <a:pt x="1645" y="3193"/>
                    <a:pt x="1645" y="3193"/>
                  </a:cubicBezTo>
                  <a:cubicBezTo>
                    <a:pt x="1753" y="3301"/>
                    <a:pt x="1927" y="3303"/>
                    <a:pt x="2033" y="3196"/>
                  </a:cubicBezTo>
                  <a:cubicBezTo>
                    <a:pt x="3188" y="2041"/>
                    <a:pt x="3188" y="2041"/>
                    <a:pt x="3188" y="2041"/>
                  </a:cubicBezTo>
                  <a:cubicBezTo>
                    <a:pt x="3295" y="1934"/>
                    <a:pt x="3294" y="1761"/>
                    <a:pt x="3185" y="1653"/>
                  </a:cubicBezTo>
                  <a:close/>
                  <a:moveTo>
                    <a:pt x="406" y="685"/>
                  </a:moveTo>
                  <a:cubicBezTo>
                    <a:pt x="406" y="535"/>
                    <a:pt x="528" y="413"/>
                    <a:pt x="679" y="413"/>
                  </a:cubicBezTo>
                  <a:cubicBezTo>
                    <a:pt x="829" y="413"/>
                    <a:pt x="951" y="535"/>
                    <a:pt x="951" y="685"/>
                  </a:cubicBezTo>
                  <a:cubicBezTo>
                    <a:pt x="951" y="835"/>
                    <a:pt x="829" y="957"/>
                    <a:pt x="679" y="957"/>
                  </a:cubicBezTo>
                  <a:cubicBezTo>
                    <a:pt x="528" y="957"/>
                    <a:pt x="406" y="835"/>
                    <a:pt x="406" y="685"/>
                  </a:cubicBezTo>
                  <a:close/>
                  <a:moveTo>
                    <a:pt x="1888" y="2584"/>
                  </a:moveTo>
                  <a:cubicBezTo>
                    <a:pt x="828" y="1525"/>
                    <a:pt x="828" y="1525"/>
                    <a:pt x="828" y="1525"/>
                  </a:cubicBezTo>
                  <a:cubicBezTo>
                    <a:pt x="925" y="1429"/>
                    <a:pt x="925" y="1429"/>
                    <a:pt x="925" y="1429"/>
                  </a:cubicBezTo>
                  <a:cubicBezTo>
                    <a:pt x="1984" y="2487"/>
                    <a:pt x="1984" y="2487"/>
                    <a:pt x="1984" y="2487"/>
                  </a:cubicBezTo>
                  <a:lnTo>
                    <a:pt x="1888" y="2584"/>
                  </a:lnTo>
                  <a:close/>
                  <a:moveTo>
                    <a:pt x="2176" y="2295"/>
                  </a:moveTo>
                  <a:cubicBezTo>
                    <a:pt x="1117" y="1236"/>
                    <a:pt x="1117" y="1236"/>
                    <a:pt x="1117" y="1236"/>
                  </a:cubicBezTo>
                  <a:cubicBezTo>
                    <a:pt x="1214" y="1140"/>
                    <a:pt x="1214" y="1140"/>
                    <a:pt x="1214" y="1140"/>
                  </a:cubicBezTo>
                  <a:cubicBezTo>
                    <a:pt x="2273" y="2199"/>
                    <a:pt x="2273" y="2199"/>
                    <a:pt x="2273" y="2199"/>
                  </a:cubicBezTo>
                  <a:lnTo>
                    <a:pt x="2176" y="2295"/>
                  </a:lnTo>
                  <a:close/>
                  <a:moveTo>
                    <a:pt x="2465" y="2006"/>
                  </a:moveTo>
                  <a:cubicBezTo>
                    <a:pt x="1406" y="947"/>
                    <a:pt x="1406" y="947"/>
                    <a:pt x="1406" y="947"/>
                  </a:cubicBezTo>
                  <a:cubicBezTo>
                    <a:pt x="1503" y="851"/>
                    <a:pt x="1503" y="851"/>
                    <a:pt x="1503" y="851"/>
                  </a:cubicBezTo>
                  <a:cubicBezTo>
                    <a:pt x="2562" y="1910"/>
                    <a:pt x="2562" y="1910"/>
                    <a:pt x="2562" y="1910"/>
                  </a:cubicBezTo>
                  <a:lnTo>
                    <a:pt x="2465" y="200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pic>
        <p:nvPicPr>
          <p:cNvPr id="3" name="图片 2" descr="LOGO无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21" grpId="0"/>
      <p:bldP spid="23" grpId="0"/>
      <p:bldP spid="25" grpId="0"/>
      <p:bldP spid="27" grpId="0"/>
      <p:bldP spid="35" grpId="0"/>
      <p:bldP spid="36" grpId="0"/>
      <p:bldP spid="37" grpId="0"/>
      <p:bldP spid="38" grpId="0"/>
      <p:bldP spid="66" grpId="0" bldLvl="0" animBg="1"/>
      <p:bldP spid="67" grpId="0" bldLvl="0" animBg="1"/>
      <p:bldP spid="68" grpId="0" bldLvl="0" animBg="1"/>
      <p:bldP spid="69" grpId="0" bldLvl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六边形 8"/>
          <p:cNvSpPr/>
          <p:nvPr/>
        </p:nvSpPr>
        <p:spPr>
          <a:xfrm rot="5400000">
            <a:off x="908301" y="1919955"/>
            <a:ext cx="2133524" cy="1839245"/>
          </a:xfrm>
          <a:prstGeom prst="hexagon">
            <a:avLst/>
          </a:prstGeom>
          <a:solidFill>
            <a:srgbClr val="F17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941263" y="3792164"/>
            <a:ext cx="2133524" cy="1839245"/>
          </a:xfrm>
          <a:prstGeom prst="hexagon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54220" y="3820978"/>
            <a:ext cx="648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22</a:t>
            </a:r>
            <a:r>
              <a:rPr lang="zh-CN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所台湾高校社会科学论文进入全球被引用数排名前</a:t>
            </a:r>
            <a:r>
              <a:rPr lang="en-US" altLang="zh-TW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1</a:t>
            </a:r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%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35760" y="2052137"/>
            <a:ext cx="5064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台湾</a:t>
            </a:r>
            <a:r>
              <a:rPr lang="en-US" altLang="zh-TW" sz="32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ESI</a:t>
            </a:r>
            <a:r>
              <a:rPr lang="zh-CN" altLang="en-US" sz="32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社科文献排名亮眼</a:t>
            </a:r>
            <a:r>
              <a:rPr lang="en-US" altLang="zh-CN" sz="32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 </a:t>
            </a:r>
            <a:endParaRPr lang="zh-CN" altLang="en-US" sz="32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35760" y="2627620"/>
            <a:ext cx="5558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mtClean="0">
                <a:latin typeface="Adobe 宋体 Std L" pitchFamily="18" charset="-128"/>
                <a:ea typeface="Adobe 宋体 Std L" pitchFamily="18" charset="-128"/>
              </a:rPr>
              <a:t>(</a:t>
            </a:r>
            <a:r>
              <a:rPr lang="zh-CN" altLang="en-US" smtClean="0">
                <a:latin typeface="Adobe 宋体 Std L" pitchFamily="18" charset="-128"/>
                <a:ea typeface="Adobe 宋体 Std L" pitchFamily="18" charset="-128"/>
              </a:rPr>
              <a:t>基本科学指标，</a:t>
            </a:r>
            <a:r>
              <a:rPr lang="en-US" altLang="zh-TW" smtClean="0">
                <a:latin typeface="Adobe 宋体 Std L" pitchFamily="18" charset="-128"/>
                <a:ea typeface="Adobe 宋体 Std L" pitchFamily="18" charset="-128"/>
              </a:rPr>
              <a:t>Essential </a:t>
            </a:r>
            <a:r>
              <a:rPr lang="en-US" altLang="zh-TW" dirty="0" smtClean="0">
                <a:latin typeface="Adobe 宋体 Std L" pitchFamily="18" charset="-128"/>
                <a:ea typeface="Adobe 宋体 Std L" pitchFamily="18" charset="-128"/>
              </a:rPr>
              <a:t>Science Indicator)</a:t>
            </a:r>
            <a:endParaRPr lang="zh-CN" altLang="en-US" dirty="0">
              <a:latin typeface="Adobe 宋体 Std L" pitchFamily="18" charset="-128"/>
              <a:ea typeface="Adobe 宋体 Std L" pitchFamily="18" charset="-128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5" y="4194373"/>
            <a:ext cx="896379" cy="89637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3" y="2204864"/>
            <a:ext cx="1127859" cy="112785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40730" y="3758820"/>
            <a:ext cx="471094" cy="546469"/>
            <a:chOff x="6633018" y="3026546"/>
            <a:chExt cx="471094" cy="546469"/>
          </a:xfrm>
        </p:grpSpPr>
        <p:sp>
          <p:nvSpPr>
            <p:cNvPr id="12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  <a:solidFill>
              <a:srgbClr val="F17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6" y="3055083"/>
              <a:ext cx="434435" cy="434435"/>
            </a:xfrm>
            <a:prstGeom prst="rect">
              <a:avLst/>
            </a:prstGeom>
          </p:spPr>
        </p:pic>
      </p:grpSp>
      <p:sp>
        <p:nvSpPr>
          <p:cNvPr id="36" name="文本框 35"/>
          <p:cNvSpPr txBox="1"/>
          <p:nvPr/>
        </p:nvSpPr>
        <p:spPr>
          <a:xfrm>
            <a:off x="4499497" y="231031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产品内容概览</a:t>
            </a:r>
            <a:r>
              <a:rPr lang="en-US" altLang="zh-TW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-</a:t>
            </a:r>
            <a:r>
              <a:rPr lang="zh-TW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人社</a:t>
            </a:r>
            <a:endParaRPr lang="en-US" altLang="zh-CN" sz="28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558982" y="753006"/>
            <a:ext cx="1074037" cy="8370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4" name="文本框 13"/>
          <p:cNvSpPr txBox="1"/>
          <p:nvPr/>
        </p:nvSpPr>
        <p:spPr>
          <a:xfrm>
            <a:off x="4654220" y="4869160"/>
            <a:ext cx="6482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ESI</a:t>
            </a:r>
            <a:r>
              <a:rPr lang="zh-TW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社科排名  台大第一、成大第二</a:t>
            </a:r>
            <a:r>
              <a:rPr lang="en-US" altLang="zh-TW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(</a:t>
            </a:r>
            <a:r>
              <a:rPr lang="zh-TW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华艺独收</a:t>
            </a:r>
            <a:r>
              <a:rPr lang="en-US" altLang="zh-TW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)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grpSp>
        <p:nvGrpSpPr>
          <p:cNvPr id="35" name="组合 1"/>
          <p:cNvGrpSpPr/>
          <p:nvPr/>
        </p:nvGrpSpPr>
        <p:grpSpPr>
          <a:xfrm>
            <a:off x="4040730" y="4766932"/>
            <a:ext cx="471094" cy="546469"/>
            <a:chOff x="6633018" y="3026546"/>
            <a:chExt cx="471094" cy="546469"/>
          </a:xfrm>
        </p:grpSpPr>
        <p:sp>
          <p:nvSpPr>
            <p:cNvPr id="38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  <a:solidFill>
              <a:srgbClr val="F17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39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6" y="3055083"/>
              <a:ext cx="434435" cy="434435"/>
            </a:xfrm>
            <a:prstGeom prst="rect">
              <a:avLst/>
            </a:prstGeom>
          </p:spPr>
        </p:pic>
      </p:grpSp>
      <p:pic>
        <p:nvPicPr>
          <p:cNvPr id="3" name="图片 2" descr="LOGO无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10000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4" grpId="0"/>
      <p:bldP spid="22" grpId="0"/>
      <p:bldP spid="2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211029" y="4074452"/>
            <a:ext cx="1867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788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种期刊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(+55)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32498" y="5354052"/>
            <a:ext cx="2743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28</a:t>
            </a:r>
            <a:r>
              <a:rPr lang="zh-C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万篇期刊文献</a:t>
            </a:r>
            <a:endParaRPr lang="en-US" altLang="zh-C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(+20,000)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19791" y="2358454"/>
            <a:ext cx="10502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843</a:t>
            </a:r>
            <a:endParaRPr lang="zh-CN" altLang="en-US" sz="32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93798" y="3364674"/>
            <a:ext cx="1859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28</a:t>
            </a:r>
            <a:r>
              <a:rPr lang="en-US" altLang="zh-TW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9,000</a:t>
            </a:r>
            <a:endParaRPr lang="zh-CN" altLang="en-US" sz="36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98044" y="2275376"/>
            <a:ext cx="1085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6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9</a:t>
            </a:r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0,000</a:t>
            </a:r>
            <a:endParaRPr lang="zh-CN" altLang="en-US" sz="36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58437" y="3693475"/>
            <a:ext cx="2541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9</a:t>
            </a:r>
            <a:r>
              <a:rPr lang="zh-C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万篇学位论文</a:t>
            </a:r>
            <a:endParaRPr lang="en-US" altLang="zh-C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(+10,000)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50539" y="1702313"/>
            <a:ext cx="1988795" cy="1988795"/>
            <a:chOff x="1584246" y="1632925"/>
            <a:chExt cx="1988795" cy="1988795"/>
          </a:xfrm>
        </p:grpSpPr>
        <p:sp>
          <p:nvSpPr>
            <p:cNvPr id="16" name="KSO_Shape"/>
            <p:cNvSpPr/>
            <p:nvPr/>
          </p:nvSpPr>
          <p:spPr bwMode="auto">
            <a:xfrm>
              <a:off x="1584246" y="1632925"/>
              <a:ext cx="1988795" cy="1988795"/>
            </a:xfrm>
            <a:custGeom>
              <a:avLst/>
              <a:gdLst>
                <a:gd name="T0" fmla="*/ 907013 w 2197224"/>
                <a:gd name="T1" fmla="*/ 1489257 h 2197224"/>
                <a:gd name="T2" fmla="*/ 744628 w 2197224"/>
                <a:gd name="T3" fmla="*/ 1651641 h 2197224"/>
                <a:gd name="T4" fmla="*/ 1108052 w 2197224"/>
                <a:gd name="T5" fmla="*/ 1431697 h 2197224"/>
                <a:gd name="T6" fmla="*/ 1003795 w 2197224"/>
                <a:gd name="T7" fmla="*/ 1636312 h 2197224"/>
                <a:gd name="T8" fmla="*/ 1108052 w 2197224"/>
                <a:gd name="T9" fmla="*/ 1431697 h 2197224"/>
                <a:gd name="T10" fmla="*/ 698026 w 2197224"/>
                <a:gd name="T11" fmla="*/ 1481876 h 2197224"/>
                <a:gd name="T12" fmla="*/ 493410 w 2197224"/>
                <a:gd name="T13" fmla="*/ 1586133 h 2197224"/>
                <a:gd name="T14" fmla="*/ 1281464 w 2197224"/>
                <a:gd name="T15" fmla="*/ 1314828 h 2197224"/>
                <a:gd name="T16" fmla="*/ 1245540 w 2197224"/>
                <a:gd name="T17" fmla="*/ 1541647 h 2197224"/>
                <a:gd name="T18" fmla="*/ 1281464 w 2197224"/>
                <a:gd name="T19" fmla="*/ 1314828 h 2197224"/>
                <a:gd name="T20" fmla="*/ 501547 w 2197224"/>
                <a:gd name="T21" fmla="*/ 1410276 h 2197224"/>
                <a:gd name="T22" fmla="*/ 274729 w 2197224"/>
                <a:gd name="T23" fmla="*/ 1446200 h 2197224"/>
                <a:gd name="T24" fmla="*/ 1410276 w 2197224"/>
                <a:gd name="T25" fmla="*/ 1150093 h 2197224"/>
                <a:gd name="T26" fmla="*/ 1446200 w 2197224"/>
                <a:gd name="T27" fmla="*/ 1376912 h 2197224"/>
                <a:gd name="T28" fmla="*/ 1410276 w 2197224"/>
                <a:gd name="T29" fmla="*/ 1150093 h 2197224"/>
                <a:gd name="T30" fmla="*/ 336812 w 2197224"/>
                <a:gd name="T31" fmla="*/ 1281464 h 2197224"/>
                <a:gd name="T32" fmla="*/ 109994 w 2197224"/>
                <a:gd name="T33" fmla="*/ 1245540 h 2197224"/>
                <a:gd name="T34" fmla="*/ 1481876 w 2197224"/>
                <a:gd name="T35" fmla="*/ 953615 h 2197224"/>
                <a:gd name="T36" fmla="*/ 1586133 w 2197224"/>
                <a:gd name="T37" fmla="*/ 1158231 h 2197224"/>
                <a:gd name="T38" fmla="*/ 1481876 w 2197224"/>
                <a:gd name="T39" fmla="*/ 953615 h 2197224"/>
                <a:gd name="T40" fmla="*/ 219944 w 2197224"/>
                <a:gd name="T41" fmla="*/ 1108052 h 2197224"/>
                <a:gd name="T42" fmla="*/ 15329 w 2197224"/>
                <a:gd name="T43" fmla="*/ 1003795 h 2197224"/>
                <a:gd name="T44" fmla="*/ 1489257 w 2197224"/>
                <a:gd name="T45" fmla="*/ 744628 h 2197224"/>
                <a:gd name="T46" fmla="*/ 1651641 w 2197224"/>
                <a:gd name="T47" fmla="*/ 907013 h 2197224"/>
                <a:gd name="T48" fmla="*/ 1489257 w 2197224"/>
                <a:gd name="T49" fmla="*/ 744628 h 2197224"/>
                <a:gd name="T50" fmla="*/ 162384 w 2197224"/>
                <a:gd name="T51" fmla="*/ 744628 h 2197224"/>
                <a:gd name="T52" fmla="*/ 0 w 2197224"/>
                <a:gd name="T53" fmla="*/ 907013 h 2197224"/>
                <a:gd name="T54" fmla="*/ 1586133 w 2197224"/>
                <a:gd name="T55" fmla="*/ 493410 h 2197224"/>
                <a:gd name="T56" fmla="*/ 1481876 w 2197224"/>
                <a:gd name="T57" fmla="*/ 698026 h 2197224"/>
                <a:gd name="T58" fmla="*/ 1586133 w 2197224"/>
                <a:gd name="T59" fmla="*/ 493410 h 2197224"/>
                <a:gd name="T60" fmla="*/ 219944 w 2197224"/>
                <a:gd name="T61" fmla="*/ 543589 h 2197224"/>
                <a:gd name="T62" fmla="*/ 15329 w 2197224"/>
                <a:gd name="T63" fmla="*/ 647846 h 2197224"/>
                <a:gd name="T64" fmla="*/ 1446200 w 2197224"/>
                <a:gd name="T65" fmla="*/ 274730 h 2197224"/>
                <a:gd name="T66" fmla="*/ 1410276 w 2197224"/>
                <a:gd name="T67" fmla="*/ 501548 h 2197224"/>
                <a:gd name="T68" fmla="*/ 1446200 w 2197224"/>
                <a:gd name="T69" fmla="*/ 274730 h 2197224"/>
                <a:gd name="T70" fmla="*/ 336812 w 2197224"/>
                <a:gd name="T71" fmla="*/ 370177 h 2197224"/>
                <a:gd name="T72" fmla="*/ 109994 w 2197224"/>
                <a:gd name="T73" fmla="*/ 406102 h 2197224"/>
                <a:gd name="T74" fmla="*/ 1245540 w 2197224"/>
                <a:gd name="T75" fmla="*/ 109995 h 2197224"/>
                <a:gd name="T76" fmla="*/ 1281464 w 2197224"/>
                <a:gd name="T77" fmla="*/ 336813 h 2197224"/>
                <a:gd name="T78" fmla="*/ 1245540 w 2197224"/>
                <a:gd name="T79" fmla="*/ 109995 h 2197224"/>
                <a:gd name="T80" fmla="*/ 501547 w 2197224"/>
                <a:gd name="T81" fmla="*/ 241366 h 2197224"/>
                <a:gd name="T82" fmla="*/ 274729 w 2197224"/>
                <a:gd name="T83" fmla="*/ 205441 h 2197224"/>
                <a:gd name="T84" fmla="*/ 1003795 w 2197224"/>
                <a:gd name="T85" fmla="*/ 15329 h 2197224"/>
                <a:gd name="T86" fmla="*/ 1108052 w 2197224"/>
                <a:gd name="T87" fmla="*/ 219944 h 2197224"/>
                <a:gd name="T88" fmla="*/ 1003795 w 2197224"/>
                <a:gd name="T89" fmla="*/ 15329 h 2197224"/>
                <a:gd name="T90" fmla="*/ 698026 w 2197224"/>
                <a:gd name="T91" fmla="*/ 169765 h 2197224"/>
                <a:gd name="T92" fmla="*/ 493410 w 2197224"/>
                <a:gd name="T93" fmla="*/ 65508 h 2197224"/>
                <a:gd name="T94" fmla="*/ 744628 w 2197224"/>
                <a:gd name="T95" fmla="*/ 0 h 2197224"/>
                <a:gd name="T96" fmla="*/ 907013 w 2197224"/>
                <a:gd name="T97" fmla="*/ 162384 h 2197224"/>
                <a:gd name="T98" fmla="*/ 744628 w 2197224"/>
                <a:gd name="T99" fmla="*/ 0 h 2197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97224" h="2197224">
                  <a:moveTo>
                    <a:pt x="990600" y="1981200"/>
                  </a:moveTo>
                  <a:lnTo>
                    <a:pt x="1206624" y="1981200"/>
                  </a:lnTo>
                  <a:lnTo>
                    <a:pt x="1206624" y="2197224"/>
                  </a:lnTo>
                  <a:lnTo>
                    <a:pt x="990600" y="2197224"/>
                  </a:lnTo>
                  <a:lnTo>
                    <a:pt x="990600" y="1981200"/>
                  </a:lnTo>
                  <a:close/>
                  <a:moveTo>
                    <a:pt x="1474072" y="1904626"/>
                  </a:moveTo>
                  <a:lnTo>
                    <a:pt x="1540827" y="2110077"/>
                  </a:lnTo>
                  <a:lnTo>
                    <a:pt x="1335376" y="2176832"/>
                  </a:lnTo>
                  <a:lnTo>
                    <a:pt x="1268621" y="1971381"/>
                  </a:lnTo>
                  <a:lnTo>
                    <a:pt x="1474072" y="1904626"/>
                  </a:lnTo>
                  <a:close/>
                  <a:moveTo>
                    <a:pt x="723152" y="1904626"/>
                  </a:moveTo>
                  <a:lnTo>
                    <a:pt x="928603" y="1971381"/>
                  </a:lnTo>
                  <a:lnTo>
                    <a:pt x="861848" y="2176832"/>
                  </a:lnTo>
                  <a:lnTo>
                    <a:pt x="656397" y="2110077"/>
                  </a:lnTo>
                  <a:lnTo>
                    <a:pt x="723152" y="1904626"/>
                  </a:lnTo>
                  <a:close/>
                  <a:moveTo>
                    <a:pt x="1704768" y="1749153"/>
                  </a:moveTo>
                  <a:lnTo>
                    <a:pt x="1831744" y="1923920"/>
                  </a:lnTo>
                  <a:lnTo>
                    <a:pt x="1656977" y="2050896"/>
                  </a:lnTo>
                  <a:lnTo>
                    <a:pt x="1530001" y="1876129"/>
                  </a:lnTo>
                  <a:lnTo>
                    <a:pt x="1704768" y="1749153"/>
                  </a:lnTo>
                  <a:close/>
                  <a:moveTo>
                    <a:pt x="492456" y="1749153"/>
                  </a:moveTo>
                  <a:lnTo>
                    <a:pt x="667223" y="1876129"/>
                  </a:lnTo>
                  <a:lnTo>
                    <a:pt x="540248" y="2050896"/>
                  </a:lnTo>
                  <a:lnTo>
                    <a:pt x="365480" y="1923920"/>
                  </a:lnTo>
                  <a:lnTo>
                    <a:pt x="492456" y="1749153"/>
                  </a:lnTo>
                  <a:close/>
                  <a:moveTo>
                    <a:pt x="1876129" y="1530001"/>
                  </a:moveTo>
                  <a:lnTo>
                    <a:pt x="2050896" y="1656977"/>
                  </a:lnTo>
                  <a:lnTo>
                    <a:pt x="1923920" y="1831744"/>
                  </a:lnTo>
                  <a:lnTo>
                    <a:pt x="1749153" y="1704768"/>
                  </a:lnTo>
                  <a:lnTo>
                    <a:pt x="1876129" y="1530001"/>
                  </a:lnTo>
                  <a:close/>
                  <a:moveTo>
                    <a:pt x="321096" y="1530001"/>
                  </a:moveTo>
                  <a:lnTo>
                    <a:pt x="448071" y="1704768"/>
                  </a:lnTo>
                  <a:lnTo>
                    <a:pt x="273304" y="1831744"/>
                  </a:lnTo>
                  <a:lnTo>
                    <a:pt x="146328" y="1656977"/>
                  </a:lnTo>
                  <a:lnTo>
                    <a:pt x="321096" y="1530001"/>
                  </a:lnTo>
                  <a:close/>
                  <a:moveTo>
                    <a:pt x="1971381" y="1268621"/>
                  </a:moveTo>
                  <a:lnTo>
                    <a:pt x="2176832" y="1335376"/>
                  </a:lnTo>
                  <a:lnTo>
                    <a:pt x="2110077" y="1540827"/>
                  </a:lnTo>
                  <a:lnTo>
                    <a:pt x="1904626" y="1474072"/>
                  </a:lnTo>
                  <a:lnTo>
                    <a:pt x="1971381" y="1268621"/>
                  </a:lnTo>
                  <a:close/>
                  <a:moveTo>
                    <a:pt x="225843" y="1268621"/>
                  </a:moveTo>
                  <a:lnTo>
                    <a:pt x="292598" y="1474072"/>
                  </a:lnTo>
                  <a:lnTo>
                    <a:pt x="87147" y="1540827"/>
                  </a:lnTo>
                  <a:lnTo>
                    <a:pt x="20392" y="1335376"/>
                  </a:lnTo>
                  <a:lnTo>
                    <a:pt x="225843" y="1268621"/>
                  </a:lnTo>
                  <a:close/>
                  <a:moveTo>
                    <a:pt x="1981200" y="990600"/>
                  </a:moveTo>
                  <a:lnTo>
                    <a:pt x="2197224" y="990600"/>
                  </a:lnTo>
                  <a:lnTo>
                    <a:pt x="2197224" y="1206624"/>
                  </a:lnTo>
                  <a:lnTo>
                    <a:pt x="1981200" y="1206624"/>
                  </a:lnTo>
                  <a:lnTo>
                    <a:pt x="1981200" y="990600"/>
                  </a:lnTo>
                  <a:close/>
                  <a:moveTo>
                    <a:pt x="0" y="990600"/>
                  </a:moveTo>
                  <a:lnTo>
                    <a:pt x="216024" y="990600"/>
                  </a:lnTo>
                  <a:lnTo>
                    <a:pt x="216024" y="1206624"/>
                  </a:lnTo>
                  <a:lnTo>
                    <a:pt x="0" y="1206624"/>
                  </a:lnTo>
                  <a:lnTo>
                    <a:pt x="0" y="990600"/>
                  </a:lnTo>
                  <a:close/>
                  <a:moveTo>
                    <a:pt x="2110077" y="656397"/>
                  </a:moveTo>
                  <a:lnTo>
                    <a:pt x="2176832" y="861848"/>
                  </a:lnTo>
                  <a:lnTo>
                    <a:pt x="1971381" y="928603"/>
                  </a:lnTo>
                  <a:lnTo>
                    <a:pt x="1904626" y="723152"/>
                  </a:lnTo>
                  <a:lnTo>
                    <a:pt x="2110077" y="656397"/>
                  </a:lnTo>
                  <a:close/>
                  <a:moveTo>
                    <a:pt x="87147" y="656397"/>
                  </a:moveTo>
                  <a:lnTo>
                    <a:pt x="292598" y="723152"/>
                  </a:lnTo>
                  <a:lnTo>
                    <a:pt x="225843" y="928603"/>
                  </a:lnTo>
                  <a:lnTo>
                    <a:pt x="20392" y="861848"/>
                  </a:lnTo>
                  <a:lnTo>
                    <a:pt x="87147" y="656397"/>
                  </a:lnTo>
                  <a:close/>
                  <a:moveTo>
                    <a:pt x="1923920" y="365481"/>
                  </a:moveTo>
                  <a:lnTo>
                    <a:pt x="2050896" y="540248"/>
                  </a:lnTo>
                  <a:lnTo>
                    <a:pt x="1876129" y="667224"/>
                  </a:lnTo>
                  <a:lnTo>
                    <a:pt x="1749153" y="492456"/>
                  </a:lnTo>
                  <a:lnTo>
                    <a:pt x="1923920" y="365481"/>
                  </a:lnTo>
                  <a:close/>
                  <a:moveTo>
                    <a:pt x="273304" y="365481"/>
                  </a:moveTo>
                  <a:lnTo>
                    <a:pt x="448071" y="492456"/>
                  </a:lnTo>
                  <a:lnTo>
                    <a:pt x="321096" y="667224"/>
                  </a:lnTo>
                  <a:lnTo>
                    <a:pt x="146328" y="540248"/>
                  </a:lnTo>
                  <a:lnTo>
                    <a:pt x="273304" y="365481"/>
                  </a:lnTo>
                  <a:close/>
                  <a:moveTo>
                    <a:pt x="1656977" y="146329"/>
                  </a:moveTo>
                  <a:lnTo>
                    <a:pt x="1831744" y="273304"/>
                  </a:lnTo>
                  <a:lnTo>
                    <a:pt x="1704768" y="448072"/>
                  </a:lnTo>
                  <a:lnTo>
                    <a:pt x="1530001" y="321096"/>
                  </a:lnTo>
                  <a:lnTo>
                    <a:pt x="1656977" y="146329"/>
                  </a:lnTo>
                  <a:close/>
                  <a:moveTo>
                    <a:pt x="540248" y="146329"/>
                  </a:moveTo>
                  <a:lnTo>
                    <a:pt x="667223" y="321096"/>
                  </a:lnTo>
                  <a:lnTo>
                    <a:pt x="492456" y="448072"/>
                  </a:lnTo>
                  <a:lnTo>
                    <a:pt x="365480" y="273304"/>
                  </a:lnTo>
                  <a:lnTo>
                    <a:pt x="540248" y="146329"/>
                  </a:lnTo>
                  <a:close/>
                  <a:moveTo>
                    <a:pt x="1335376" y="20392"/>
                  </a:moveTo>
                  <a:lnTo>
                    <a:pt x="1540827" y="87147"/>
                  </a:lnTo>
                  <a:lnTo>
                    <a:pt x="1474072" y="292598"/>
                  </a:lnTo>
                  <a:lnTo>
                    <a:pt x="1268621" y="225843"/>
                  </a:lnTo>
                  <a:lnTo>
                    <a:pt x="1335376" y="20392"/>
                  </a:lnTo>
                  <a:close/>
                  <a:moveTo>
                    <a:pt x="861848" y="20392"/>
                  </a:moveTo>
                  <a:lnTo>
                    <a:pt x="928603" y="225843"/>
                  </a:lnTo>
                  <a:lnTo>
                    <a:pt x="723152" y="292598"/>
                  </a:lnTo>
                  <a:lnTo>
                    <a:pt x="656397" y="87147"/>
                  </a:lnTo>
                  <a:lnTo>
                    <a:pt x="861848" y="20392"/>
                  </a:lnTo>
                  <a:close/>
                  <a:moveTo>
                    <a:pt x="990600" y="0"/>
                  </a:moveTo>
                  <a:lnTo>
                    <a:pt x="1206624" y="0"/>
                  </a:lnTo>
                  <a:lnTo>
                    <a:pt x="1206624" y="216024"/>
                  </a:lnTo>
                  <a:lnTo>
                    <a:pt x="990600" y="216024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53575A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866127" y="1931346"/>
              <a:ext cx="1424381" cy="1424381"/>
            </a:xfrm>
            <a:prstGeom prst="ellipse">
              <a:avLst/>
            </a:prstGeom>
            <a:noFill/>
            <a:ln w="12700">
              <a:solidFill>
                <a:srgbClr val="535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90085" y="2477734"/>
            <a:ext cx="2625251" cy="2625251"/>
            <a:chOff x="4024340" y="2408346"/>
            <a:chExt cx="2625251" cy="2625251"/>
          </a:xfrm>
        </p:grpSpPr>
        <p:sp>
          <p:nvSpPr>
            <p:cNvPr id="17" name="KSO_Shape"/>
            <p:cNvSpPr/>
            <p:nvPr/>
          </p:nvSpPr>
          <p:spPr bwMode="auto">
            <a:xfrm>
              <a:off x="4024340" y="2408346"/>
              <a:ext cx="2625251" cy="2625251"/>
            </a:xfrm>
            <a:custGeom>
              <a:avLst/>
              <a:gdLst>
                <a:gd name="T0" fmla="*/ 907013 w 2197224"/>
                <a:gd name="T1" fmla="*/ 1489257 h 2197224"/>
                <a:gd name="T2" fmla="*/ 744628 w 2197224"/>
                <a:gd name="T3" fmla="*/ 1651641 h 2197224"/>
                <a:gd name="T4" fmla="*/ 1108052 w 2197224"/>
                <a:gd name="T5" fmla="*/ 1431697 h 2197224"/>
                <a:gd name="T6" fmla="*/ 1003795 w 2197224"/>
                <a:gd name="T7" fmla="*/ 1636312 h 2197224"/>
                <a:gd name="T8" fmla="*/ 1108052 w 2197224"/>
                <a:gd name="T9" fmla="*/ 1431697 h 2197224"/>
                <a:gd name="T10" fmla="*/ 698026 w 2197224"/>
                <a:gd name="T11" fmla="*/ 1481876 h 2197224"/>
                <a:gd name="T12" fmla="*/ 493410 w 2197224"/>
                <a:gd name="T13" fmla="*/ 1586133 h 2197224"/>
                <a:gd name="T14" fmla="*/ 1281464 w 2197224"/>
                <a:gd name="T15" fmla="*/ 1314828 h 2197224"/>
                <a:gd name="T16" fmla="*/ 1245540 w 2197224"/>
                <a:gd name="T17" fmla="*/ 1541647 h 2197224"/>
                <a:gd name="T18" fmla="*/ 1281464 w 2197224"/>
                <a:gd name="T19" fmla="*/ 1314828 h 2197224"/>
                <a:gd name="T20" fmla="*/ 501547 w 2197224"/>
                <a:gd name="T21" fmla="*/ 1410276 h 2197224"/>
                <a:gd name="T22" fmla="*/ 274729 w 2197224"/>
                <a:gd name="T23" fmla="*/ 1446200 h 2197224"/>
                <a:gd name="T24" fmla="*/ 1410276 w 2197224"/>
                <a:gd name="T25" fmla="*/ 1150093 h 2197224"/>
                <a:gd name="T26" fmla="*/ 1446200 w 2197224"/>
                <a:gd name="T27" fmla="*/ 1376912 h 2197224"/>
                <a:gd name="T28" fmla="*/ 1410276 w 2197224"/>
                <a:gd name="T29" fmla="*/ 1150093 h 2197224"/>
                <a:gd name="T30" fmla="*/ 336812 w 2197224"/>
                <a:gd name="T31" fmla="*/ 1281464 h 2197224"/>
                <a:gd name="T32" fmla="*/ 109994 w 2197224"/>
                <a:gd name="T33" fmla="*/ 1245540 h 2197224"/>
                <a:gd name="T34" fmla="*/ 1481876 w 2197224"/>
                <a:gd name="T35" fmla="*/ 953615 h 2197224"/>
                <a:gd name="T36" fmla="*/ 1586133 w 2197224"/>
                <a:gd name="T37" fmla="*/ 1158231 h 2197224"/>
                <a:gd name="T38" fmla="*/ 1481876 w 2197224"/>
                <a:gd name="T39" fmla="*/ 953615 h 2197224"/>
                <a:gd name="T40" fmla="*/ 219944 w 2197224"/>
                <a:gd name="T41" fmla="*/ 1108052 h 2197224"/>
                <a:gd name="T42" fmla="*/ 15329 w 2197224"/>
                <a:gd name="T43" fmla="*/ 1003795 h 2197224"/>
                <a:gd name="T44" fmla="*/ 1489257 w 2197224"/>
                <a:gd name="T45" fmla="*/ 744628 h 2197224"/>
                <a:gd name="T46" fmla="*/ 1651641 w 2197224"/>
                <a:gd name="T47" fmla="*/ 907013 h 2197224"/>
                <a:gd name="T48" fmla="*/ 1489257 w 2197224"/>
                <a:gd name="T49" fmla="*/ 744628 h 2197224"/>
                <a:gd name="T50" fmla="*/ 162384 w 2197224"/>
                <a:gd name="T51" fmla="*/ 744628 h 2197224"/>
                <a:gd name="T52" fmla="*/ 0 w 2197224"/>
                <a:gd name="T53" fmla="*/ 907013 h 2197224"/>
                <a:gd name="T54" fmla="*/ 1586133 w 2197224"/>
                <a:gd name="T55" fmla="*/ 493410 h 2197224"/>
                <a:gd name="T56" fmla="*/ 1481876 w 2197224"/>
                <a:gd name="T57" fmla="*/ 698026 h 2197224"/>
                <a:gd name="T58" fmla="*/ 1586133 w 2197224"/>
                <a:gd name="T59" fmla="*/ 493410 h 2197224"/>
                <a:gd name="T60" fmla="*/ 219944 w 2197224"/>
                <a:gd name="T61" fmla="*/ 543589 h 2197224"/>
                <a:gd name="T62" fmla="*/ 15329 w 2197224"/>
                <a:gd name="T63" fmla="*/ 647846 h 2197224"/>
                <a:gd name="T64" fmla="*/ 1446200 w 2197224"/>
                <a:gd name="T65" fmla="*/ 274730 h 2197224"/>
                <a:gd name="T66" fmla="*/ 1410276 w 2197224"/>
                <a:gd name="T67" fmla="*/ 501548 h 2197224"/>
                <a:gd name="T68" fmla="*/ 1446200 w 2197224"/>
                <a:gd name="T69" fmla="*/ 274730 h 2197224"/>
                <a:gd name="T70" fmla="*/ 336812 w 2197224"/>
                <a:gd name="T71" fmla="*/ 370177 h 2197224"/>
                <a:gd name="T72" fmla="*/ 109994 w 2197224"/>
                <a:gd name="T73" fmla="*/ 406102 h 2197224"/>
                <a:gd name="T74" fmla="*/ 1245540 w 2197224"/>
                <a:gd name="T75" fmla="*/ 109995 h 2197224"/>
                <a:gd name="T76" fmla="*/ 1281464 w 2197224"/>
                <a:gd name="T77" fmla="*/ 336813 h 2197224"/>
                <a:gd name="T78" fmla="*/ 1245540 w 2197224"/>
                <a:gd name="T79" fmla="*/ 109995 h 2197224"/>
                <a:gd name="T80" fmla="*/ 501547 w 2197224"/>
                <a:gd name="T81" fmla="*/ 241366 h 2197224"/>
                <a:gd name="T82" fmla="*/ 274729 w 2197224"/>
                <a:gd name="T83" fmla="*/ 205441 h 2197224"/>
                <a:gd name="T84" fmla="*/ 1003795 w 2197224"/>
                <a:gd name="T85" fmla="*/ 15329 h 2197224"/>
                <a:gd name="T86" fmla="*/ 1108052 w 2197224"/>
                <a:gd name="T87" fmla="*/ 219944 h 2197224"/>
                <a:gd name="T88" fmla="*/ 1003795 w 2197224"/>
                <a:gd name="T89" fmla="*/ 15329 h 2197224"/>
                <a:gd name="T90" fmla="*/ 698026 w 2197224"/>
                <a:gd name="T91" fmla="*/ 169765 h 2197224"/>
                <a:gd name="T92" fmla="*/ 493410 w 2197224"/>
                <a:gd name="T93" fmla="*/ 65508 h 2197224"/>
                <a:gd name="T94" fmla="*/ 744628 w 2197224"/>
                <a:gd name="T95" fmla="*/ 0 h 2197224"/>
                <a:gd name="T96" fmla="*/ 907013 w 2197224"/>
                <a:gd name="T97" fmla="*/ 162384 h 2197224"/>
                <a:gd name="T98" fmla="*/ 744628 w 2197224"/>
                <a:gd name="T99" fmla="*/ 0 h 2197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97224" h="2197224">
                  <a:moveTo>
                    <a:pt x="990600" y="1981200"/>
                  </a:moveTo>
                  <a:lnTo>
                    <a:pt x="1206624" y="1981200"/>
                  </a:lnTo>
                  <a:lnTo>
                    <a:pt x="1206624" y="2197224"/>
                  </a:lnTo>
                  <a:lnTo>
                    <a:pt x="990600" y="2197224"/>
                  </a:lnTo>
                  <a:lnTo>
                    <a:pt x="990600" y="1981200"/>
                  </a:lnTo>
                  <a:close/>
                  <a:moveTo>
                    <a:pt x="1474072" y="1904626"/>
                  </a:moveTo>
                  <a:lnTo>
                    <a:pt x="1540827" y="2110077"/>
                  </a:lnTo>
                  <a:lnTo>
                    <a:pt x="1335376" y="2176832"/>
                  </a:lnTo>
                  <a:lnTo>
                    <a:pt x="1268621" y="1971381"/>
                  </a:lnTo>
                  <a:lnTo>
                    <a:pt x="1474072" y="1904626"/>
                  </a:lnTo>
                  <a:close/>
                  <a:moveTo>
                    <a:pt x="723152" y="1904626"/>
                  </a:moveTo>
                  <a:lnTo>
                    <a:pt x="928603" y="1971381"/>
                  </a:lnTo>
                  <a:lnTo>
                    <a:pt x="861848" y="2176832"/>
                  </a:lnTo>
                  <a:lnTo>
                    <a:pt x="656397" y="2110077"/>
                  </a:lnTo>
                  <a:lnTo>
                    <a:pt x="723152" y="1904626"/>
                  </a:lnTo>
                  <a:close/>
                  <a:moveTo>
                    <a:pt x="1704768" y="1749153"/>
                  </a:moveTo>
                  <a:lnTo>
                    <a:pt x="1831744" y="1923920"/>
                  </a:lnTo>
                  <a:lnTo>
                    <a:pt x="1656977" y="2050896"/>
                  </a:lnTo>
                  <a:lnTo>
                    <a:pt x="1530001" y="1876129"/>
                  </a:lnTo>
                  <a:lnTo>
                    <a:pt x="1704768" y="1749153"/>
                  </a:lnTo>
                  <a:close/>
                  <a:moveTo>
                    <a:pt x="492456" y="1749153"/>
                  </a:moveTo>
                  <a:lnTo>
                    <a:pt x="667223" y="1876129"/>
                  </a:lnTo>
                  <a:lnTo>
                    <a:pt x="540248" y="2050896"/>
                  </a:lnTo>
                  <a:lnTo>
                    <a:pt x="365480" y="1923920"/>
                  </a:lnTo>
                  <a:lnTo>
                    <a:pt x="492456" y="1749153"/>
                  </a:lnTo>
                  <a:close/>
                  <a:moveTo>
                    <a:pt x="1876129" y="1530001"/>
                  </a:moveTo>
                  <a:lnTo>
                    <a:pt x="2050896" y="1656977"/>
                  </a:lnTo>
                  <a:lnTo>
                    <a:pt x="1923920" y="1831744"/>
                  </a:lnTo>
                  <a:lnTo>
                    <a:pt x="1749153" y="1704768"/>
                  </a:lnTo>
                  <a:lnTo>
                    <a:pt x="1876129" y="1530001"/>
                  </a:lnTo>
                  <a:close/>
                  <a:moveTo>
                    <a:pt x="321096" y="1530001"/>
                  </a:moveTo>
                  <a:lnTo>
                    <a:pt x="448071" y="1704768"/>
                  </a:lnTo>
                  <a:lnTo>
                    <a:pt x="273304" y="1831744"/>
                  </a:lnTo>
                  <a:lnTo>
                    <a:pt x="146328" y="1656977"/>
                  </a:lnTo>
                  <a:lnTo>
                    <a:pt x="321096" y="1530001"/>
                  </a:lnTo>
                  <a:close/>
                  <a:moveTo>
                    <a:pt x="1971381" y="1268621"/>
                  </a:moveTo>
                  <a:lnTo>
                    <a:pt x="2176832" y="1335376"/>
                  </a:lnTo>
                  <a:lnTo>
                    <a:pt x="2110077" y="1540827"/>
                  </a:lnTo>
                  <a:lnTo>
                    <a:pt x="1904626" y="1474072"/>
                  </a:lnTo>
                  <a:lnTo>
                    <a:pt x="1971381" y="1268621"/>
                  </a:lnTo>
                  <a:close/>
                  <a:moveTo>
                    <a:pt x="225843" y="1268621"/>
                  </a:moveTo>
                  <a:lnTo>
                    <a:pt x="292598" y="1474072"/>
                  </a:lnTo>
                  <a:lnTo>
                    <a:pt x="87147" y="1540827"/>
                  </a:lnTo>
                  <a:lnTo>
                    <a:pt x="20392" y="1335376"/>
                  </a:lnTo>
                  <a:lnTo>
                    <a:pt x="225843" y="1268621"/>
                  </a:lnTo>
                  <a:close/>
                  <a:moveTo>
                    <a:pt x="1981200" y="990600"/>
                  </a:moveTo>
                  <a:lnTo>
                    <a:pt x="2197224" y="990600"/>
                  </a:lnTo>
                  <a:lnTo>
                    <a:pt x="2197224" y="1206624"/>
                  </a:lnTo>
                  <a:lnTo>
                    <a:pt x="1981200" y="1206624"/>
                  </a:lnTo>
                  <a:lnTo>
                    <a:pt x="1981200" y="990600"/>
                  </a:lnTo>
                  <a:close/>
                  <a:moveTo>
                    <a:pt x="0" y="990600"/>
                  </a:moveTo>
                  <a:lnTo>
                    <a:pt x="216024" y="990600"/>
                  </a:lnTo>
                  <a:lnTo>
                    <a:pt x="216024" y="1206624"/>
                  </a:lnTo>
                  <a:lnTo>
                    <a:pt x="0" y="1206624"/>
                  </a:lnTo>
                  <a:lnTo>
                    <a:pt x="0" y="990600"/>
                  </a:lnTo>
                  <a:close/>
                  <a:moveTo>
                    <a:pt x="2110077" y="656397"/>
                  </a:moveTo>
                  <a:lnTo>
                    <a:pt x="2176832" y="861848"/>
                  </a:lnTo>
                  <a:lnTo>
                    <a:pt x="1971381" y="928603"/>
                  </a:lnTo>
                  <a:lnTo>
                    <a:pt x="1904626" y="723152"/>
                  </a:lnTo>
                  <a:lnTo>
                    <a:pt x="2110077" y="656397"/>
                  </a:lnTo>
                  <a:close/>
                  <a:moveTo>
                    <a:pt x="87147" y="656397"/>
                  </a:moveTo>
                  <a:lnTo>
                    <a:pt x="292598" y="723152"/>
                  </a:lnTo>
                  <a:lnTo>
                    <a:pt x="225843" y="928603"/>
                  </a:lnTo>
                  <a:lnTo>
                    <a:pt x="20392" y="861848"/>
                  </a:lnTo>
                  <a:lnTo>
                    <a:pt x="87147" y="656397"/>
                  </a:lnTo>
                  <a:close/>
                  <a:moveTo>
                    <a:pt x="1923920" y="365481"/>
                  </a:moveTo>
                  <a:lnTo>
                    <a:pt x="2050896" y="540248"/>
                  </a:lnTo>
                  <a:lnTo>
                    <a:pt x="1876129" y="667224"/>
                  </a:lnTo>
                  <a:lnTo>
                    <a:pt x="1749153" y="492456"/>
                  </a:lnTo>
                  <a:lnTo>
                    <a:pt x="1923920" y="365481"/>
                  </a:lnTo>
                  <a:close/>
                  <a:moveTo>
                    <a:pt x="273304" y="365481"/>
                  </a:moveTo>
                  <a:lnTo>
                    <a:pt x="448071" y="492456"/>
                  </a:lnTo>
                  <a:lnTo>
                    <a:pt x="321096" y="667224"/>
                  </a:lnTo>
                  <a:lnTo>
                    <a:pt x="146328" y="540248"/>
                  </a:lnTo>
                  <a:lnTo>
                    <a:pt x="273304" y="365481"/>
                  </a:lnTo>
                  <a:close/>
                  <a:moveTo>
                    <a:pt x="1656977" y="146329"/>
                  </a:moveTo>
                  <a:lnTo>
                    <a:pt x="1831744" y="273304"/>
                  </a:lnTo>
                  <a:lnTo>
                    <a:pt x="1704768" y="448072"/>
                  </a:lnTo>
                  <a:lnTo>
                    <a:pt x="1530001" y="321096"/>
                  </a:lnTo>
                  <a:lnTo>
                    <a:pt x="1656977" y="146329"/>
                  </a:lnTo>
                  <a:close/>
                  <a:moveTo>
                    <a:pt x="540248" y="146329"/>
                  </a:moveTo>
                  <a:lnTo>
                    <a:pt x="667223" y="321096"/>
                  </a:lnTo>
                  <a:lnTo>
                    <a:pt x="492456" y="448072"/>
                  </a:lnTo>
                  <a:lnTo>
                    <a:pt x="365480" y="273304"/>
                  </a:lnTo>
                  <a:lnTo>
                    <a:pt x="540248" y="146329"/>
                  </a:lnTo>
                  <a:close/>
                  <a:moveTo>
                    <a:pt x="1335376" y="20392"/>
                  </a:moveTo>
                  <a:lnTo>
                    <a:pt x="1540827" y="87147"/>
                  </a:lnTo>
                  <a:lnTo>
                    <a:pt x="1474072" y="292598"/>
                  </a:lnTo>
                  <a:lnTo>
                    <a:pt x="1268621" y="225843"/>
                  </a:lnTo>
                  <a:lnTo>
                    <a:pt x="1335376" y="20392"/>
                  </a:lnTo>
                  <a:close/>
                  <a:moveTo>
                    <a:pt x="861848" y="20392"/>
                  </a:moveTo>
                  <a:lnTo>
                    <a:pt x="928603" y="225843"/>
                  </a:lnTo>
                  <a:lnTo>
                    <a:pt x="723152" y="292598"/>
                  </a:lnTo>
                  <a:lnTo>
                    <a:pt x="656397" y="87147"/>
                  </a:lnTo>
                  <a:lnTo>
                    <a:pt x="861848" y="20392"/>
                  </a:lnTo>
                  <a:close/>
                  <a:moveTo>
                    <a:pt x="990600" y="0"/>
                  </a:moveTo>
                  <a:lnTo>
                    <a:pt x="1206624" y="0"/>
                  </a:lnTo>
                  <a:lnTo>
                    <a:pt x="1206624" y="216024"/>
                  </a:lnTo>
                  <a:lnTo>
                    <a:pt x="990600" y="216024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17F4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410129" y="2813806"/>
              <a:ext cx="1812741" cy="1812741"/>
            </a:xfrm>
            <a:prstGeom prst="ellipse">
              <a:avLst/>
            </a:prstGeom>
            <a:noFill/>
            <a:ln w="12700">
              <a:solidFill>
                <a:srgbClr val="F17F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grpSp>
        <p:nvGrpSpPr>
          <p:cNvPr id="4" name="组合 5"/>
          <p:cNvGrpSpPr/>
          <p:nvPr/>
        </p:nvGrpSpPr>
        <p:grpSpPr>
          <a:xfrm>
            <a:off x="8233175" y="1698188"/>
            <a:ext cx="1788097" cy="1788097"/>
            <a:chOff x="6888088" y="1628800"/>
            <a:chExt cx="1788097" cy="1788097"/>
          </a:xfrm>
        </p:grpSpPr>
        <p:sp>
          <p:nvSpPr>
            <p:cNvPr id="18" name="KSO_Shape"/>
            <p:cNvSpPr/>
            <p:nvPr/>
          </p:nvSpPr>
          <p:spPr bwMode="auto">
            <a:xfrm>
              <a:off x="6888088" y="1628800"/>
              <a:ext cx="1788097" cy="1788097"/>
            </a:xfrm>
            <a:custGeom>
              <a:avLst/>
              <a:gdLst>
                <a:gd name="T0" fmla="*/ 907013 w 2197224"/>
                <a:gd name="T1" fmla="*/ 1489257 h 2197224"/>
                <a:gd name="T2" fmla="*/ 744628 w 2197224"/>
                <a:gd name="T3" fmla="*/ 1651641 h 2197224"/>
                <a:gd name="T4" fmla="*/ 1108052 w 2197224"/>
                <a:gd name="T5" fmla="*/ 1431697 h 2197224"/>
                <a:gd name="T6" fmla="*/ 1003795 w 2197224"/>
                <a:gd name="T7" fmla="*/ 1636312 h 2197224"/>
                <a:gd name="T8" fmla="*/ 1108052 w 2197224"/>
                <a:gd name="T9" fmla="*/ 1431697 h 2197224"/>
                <a:gd name="T10" fmla="*/ 698026 w 2197224"/>
                <a:gd name="T11" fmla="*/ 1481876 h 2197224"/>
                <a:gd name="T12" fmla="*/ 493410 w 2197224"/>
                <a:gd name="T13" fmla="*/ 1586133 h 2197224"/>
                <a:gd name="T14" fmla="*/ 1281464 w 2197224"/>
                <a:gd name="T15" fmla="*/ 1314828 h 2197224"/>
                <a:gd name="T16" fmla="*/ 1245540 w 2197224"/>
                <a:gd name="T17" fmla="*/ 1541647 h 2197224"/>
                <a:gd name="T18" fmla="*/ 1281464 w 2197224"/>
                <a:gd name="T19" fmla="*/ 1314828 h 2197224"/>
                <a:gd name="T20" fmla="*/ 501547 w 2197224"/>
                <a:gd name="T21" fmla="*/ 1410276 h 2197224"/>
                <a:gd name="T22" fmla="*/ 274729 w 2197224"/>
                <a:gd name="T23" fmla="*/ 1446200 h 2197224"/>
                <a:gd name="T24" fmla="*/ 1410276 w 2197224"/>
                <a:gd name="T25" fmla="*/ 1150093 h 2197224"/>
                <a:gd name="T26" fmla="*/ 1446200 w 2197224"/>
                <a:gd name="T27" fmla="*/ 1376912 h 2197224"/>
                <a:gd name="T28" fmla="*/ 1410276 w 2197224"/>
                <a:gd name="T29" fmla="*/ 1150093 h 2197224"/>
                <a:gd name="T30" fmla="*/ 336812 w 2197224"/>
                <a:gd name="T31" fmla="*/ 1281464 h 2197224"/>
                <a:gd name="T32" fmla="*/ 109994 w 2197224"/>
                <a:gd name="T33" fmla="*/ 1245540 h 2197224"/>
                <a:gd name="T34" fmla="*/ 1481876 w 2197224"/>
                <a:gd name="T35" fmla="*/ 953615 h 2197224"/>
                <a:gd name="T36" fmla="*/ 1586133 w 2197224"/>
                <a:gd name="T37" fmla="*/ 1158231 h 2197224"/>
                <a:gd name="T38" fmla="*/ 1481876 w 2197224"/>
                <a:gd name="T39" fmla="*/ 953615 h 2197224"/>
                <a:gd name="T40" fmla="*/ 219944 w 2197224"/>
                <a:gd name="T41" fmla="*/ 1108052 h 2197224"/>
                <a:gd name="T42" fmla="*/ 15329 w 2197224"/>
                <a:gd name="T43" fmla="*/ 1003795 h 2197224"/>
                <a:gd name="T44" fmla="*/ 1489257 w 2197224"/>
                <a:gd name="T45" fmla="*/ 744628 h 2197224"/>
                <a:gd name="T46" fmla="*/ 1651641 w 2197224"/>
                <a:gd name="T47" fmla="*/ 907013 h 2197224"/>
                <a:gd name="T48" fmla="*/ 1489257 w 2197224"/>
                <a:gd name="T49" fmla="*/ 744628 h 2197224"/>
                <a:gd name="T50" fmla="*/ 162384 w 2197224"/>
                <a:gd name="T51" fmla="*/ 744628 h 2197224"/>
                <a:gd name="T52" fmla="*/ 0 w 2197224"/>
                <a:gd name="T53" fmla="*/ 907013 h 2197224"/>
                <a:gd name="T54" fmla="*/ 1586133 w 2197224"/>
                <a:gd name="T55" fmla="*/ 493410 h 2197224"/>
                <a:gd name="T56" fmla="*/ 1481876 w 2197224"/>
                <a:gd name="T57" fmla="*/ 698026 h 2197224"/>
                <a:gd name="T58" fmla="*/ 1586133 w 2197224"/>
                <a:gd name="T59" fmla="*/ 493410 h 2197224"/>
                <a:gd name="T60" fmla="*/ 219944 w 2197224"/>
                <a:gd name="T61" fmla="*/ 543589 h 2197224"/>
                <a:gd name="T62" fmla="*/ 15329 w 2197224"/>
                <a:gd name="T63" fmla="*/ 647846 h 2197224"/>
                <a:gd name="T64" fmla="*/ 1446200 w 2197224"/>
                <a:gd name="T65" fmla="*/ 274730 h 2197224"/>
                <a:gd name="T66" fmla="*/ 1410276 w 2197224"/>
                <a:gd name="T67" fmla="*/ 501548 h 2197224"/>
                <a:gd name="T68" fmla="*/ 1446200 w 2197224"/>
                <a:gd name="T69" fmla="*/ 274730 h 2197224"/>
                <a:gd name="T70" fmla="*/ 336812 w 2197224"/>
                <a:gd name="T71" fmla="*/ 370177 h 2197224"/>
                <a:gd name="T72" fmla="*/ 109994 w 2197224"/>
                <a:gd name="T73" fmla="*/ 406102 h 2197224"/>
                <a:gd name="T74" fmla="*/ 1245540 w 2197224"/>
                <a:gd name="T75" fmla="*/ 109995 h 2197224"/>
                <a:gd name="T76" fmla="*/ 1281464 w 2197224"/>
                <a:gd name="T77" fmla="*/ 336813 h 2197224"/>
                <a:gd name="T78" fmla="*/ 1245540 w 2197224"/>
                <a:gd name="T79" fmla="*/ 109995 h 2197224"/>
                <a:gd name="T80" fmla="*/ 501547 w 2197224"/>
                <a:gd name="T81" fmla="*/ 241366 h 2197224"/>
                <a:gd name="T82" fmla="*/ 274729 w 2197224"/>
                <a:gd name="T83" fmla="*/ 205441 h 2197224"/>
                <a:gd name="T84" fmla="*/ 1003795 w 2197224"/>
                <a:gd name="T85" fmla="*/ 15329 h 2197224"/>
                <a:gd name="T86" fmla="*/ 1108052 w 2197224"/>
                <a:gd name="T87" fmla="*/ 219944 h 2197224"/>
                <a:gd name="T88" fmla="*/ 1003795 w 2197224"/>
                <a:gd name="T89" fmla="*/ 15329 h 2197224"/>
                <a:gd name="T90" fmla="*/ 698026 w 2197224"/>
                <a:gd name="T91" fmla="*/ 169765 h 2197224"/>
                <a:gd name="T92" fmla="*/ 493410 w 2197224"/>
                <a:gd name="T93" fmla="*/ 65508 h 2197224"/>
                <a:gd name="T94" fmla="*/ 744628 w 2197224"/>
                <a:gd name="T95" fmla="*/ 0 h 2197224"/>
                <a:gd name="T96" fmla="*/ 907013 w 2197224"/>
                <a:gd name="T97" fmla="*/ 162384 h 2197224"/>
                <a:gd name="T98" fmla="*/ 744628 w 2197224"/>
                <a:gd name="T99" fmla="*/ 0 h 2197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97224" h="2197224">
                  <a:moveTo>
                    <a:pt x="990600" y="1981200"/>
                  </a:moveTo>
                  <a:lnTo>
                    <a:pt x="1206624" y="1981200"/>
                  </a:lnTo>
                  <a:lnTo>
                    <a:pt x="1206624" y="2197224"/>
                  </a:lnTo>
                  <a:lnTo>
                    <a:pt x="990600" y="2197224"/>
                  </a:lnTo>
                  <a:lnTo>
                    <a:pt x="990600" y="1981200"/>
                  </a:lnTo>
                  <a:close/>
                  <a:moveTo>
                    <a:pt x="1474072" y="1904626"/>
                  </a:moveTo>
                  <a:lnTo>
                    <a:pt x="1540827" y="2110077"/>
                  </a:lnTo>
                  <a:lnTo>
                    <a:pt x="1335376" y="2176832"/>
                  </a:lnTo>
                  <a:lnTo>
                    <a:pt x="1268621" y="1971381"/>
                  </a:lnTo>
                  <a:lnTo>
                    <a:pt x="1474072" y="1904626"/>
                  </a:lnTo>
                  <a:close/>
                  <a:moveTo>
                    <a:pt x="723152" y="1904626"/>
                  </a:moveTo>
                  <a:lnTo>
                    <a:pt x="928603" y="1971381"/>
                  </a:lnTo>
                  <a:lnTo>
                    <a:pt x="861848" y="2176832"/>
                  </a:lnTo>
                  <a:lnTo>
                    <a:pt x="656397" y="2110077"/>
                  </a:lnTo>
                  <a:lnTo>
                    <a:pt x="723152" y="1904626"/>
                  </a:lnTo>
                  <a:close/>
                  <a:moveTo>
                    <a:pt x="1704768" y="1749153"/>
                  </a:moveTo>
                  <a:lnTo>
                    <a:pt x="1831744" y="1923920"/>
                  </a:lnTo>
                  <a:lnTo>
                    <a:pt x="1656977" y="2050896"/>
                  </a:lnTo>
                  <a:lnTo>
                    <a:pt x="1530001" y="1876129"/>
                  </a:lnTo>
                  <a:lnTo>
                    <a:pt x="1704768" y="1749153"/>
                  </a:lnTo>
                  <a:close/>
                  <a:moveTo>
                    <a:pt x="492456" y="1749153"/>
                  </a:moveTo>
                  <a:lnTo>
                    <a:pt x="667223" y="1876129"/>
                  </a:lnTo>
                  <a:lnTo>
                    <a:pt x="540248" y="2050896"/>
                  </a:lnTo>
                  <a:lnTo>
                    <a:pt x="365480" y="1923920"/>
                  </a:lnTo>
                  <a:lnTo>
                    <a:pt x="492456" y="1749153"/>
                  </a:lnTo>
                  <a:close/>
                  <a:moveTo>
                    <a:pt x="1876129" y="1530001"/>
                  </a:moveTo>
                  <a:lnTo>
                    <a:pt x="2050896" y="1656977"/>
                  </a:lnTo>
                  <a:lnTo>
                    <a:pt x="1923920" y="1831744"/>
                  </a:lnTo>
                  <a:lnTo>
                    <a:pt x="1749153" y="1704768"/>
                  </a:lnTo>
                  <a:lnTo>
                    <a:pt x="1876129" y="1530001"/>
                  </a:lnTo>
                  <a:close/>
                  <a:moveTo>
                    <a:pt x="321096" y="1530001"/>
                  </a:moveTo>
                  <a:lnTo>
                    <a:pt x="448071" y="1704768"/>
                  </a:lnTo>
                  <a:lnTo>
                    <a:pt x="273304" y="1831744"/>
                  </a:lnTo>
                  <a:lnTo>
                    <a:pt x="146328" y="1656977"/>
                  </a:lnTo>
                  <a:lnTo>
                    <a:pt x="321096" y="1530001"/>
                  </a:lnTo>
                  <a:close/>
                  <a:moveTo>
                    <a:pt x="1971381" y="1268621"/>
                  </a:moveTo>
                  <a:lnTo>
                    <a:pt x="2176832" y="1335376"/>
                  </a:lnTo>
                  <a:lnTo>
                    <a:pt x="2110077" y="1540827"/>
                  </a:lnTo>
                  <a:lnTo>
                    <a:pt x="1904626" y="1474072"/>
                  </a:lnTo>
                  <a:lnTo>
                    <a:pt x="1971381" y="1268621"/>
                  </a:lnTo>
                  <a:close/>
                  <a:moveTo>
                    <a:pt x="225843" y="1268621"/>
                  </a:moveTo>
                  <a:lnTo>
                    <a:pt x="292598" y="1474072"/>
                  </a:lnTo>
                  <a:lnTo>
                    <a:pt x="87147" y="1540827"/>
                  </a:lnTo>
                  <a:lnTo>
                    <a:pt x="20392" y="1335376"/>
                  </a:lnTo>
                  <a:lnTo>
                    <a:pt x="225843" y="1268621"/>
                  </a:lnTo>
                  <a:close/>
                  <a:moveTo>
                    <a:pt x="1981200" y="990600"/>
                  </a:moveTo>
                  <a:lnTo>
                    <a:pt x="2197224" y="990600"/>
                  </a:lnTo>
                  <a:lnTo>
                    <a:pt x="2197224" y="1206624"/>
                  </a:lnTo>
                  <a:lnTo>
                    <a:pt x="1981200" y="1206624"/>
                  </a:lnTo>
                  <a:lnTo>
                    <a:pt x="1981200" y="990600"/>
                  </a:lnTo>
                  <a:close/>
                  <a:moveTo>
                    <a:pt x="0" y="990600"/>
                  </a:moveTo>
                  <a:lnTo>
                    <a:pt x="216024" y="990600"/>
                  </a:lnTo>
                  <a:lnTo>
                    <a:pt x="216024" y="1206624"/>
                  </a:lnTo>
                  <a:lnTo>
                    <a:pt x="0" y="1206624"/>
                  </a:lnTo>
                  <a:lnTo>
                    <a:pt x="0" y="990600"/>
                  </a:lnTo>
                  <a:close/>
                  <a:moveTo>
                    <a:pt x="2110077" y="656397"/>
                  </a:moveTo>
                  <a:lnTo>
                    <a:pt x="2176832" y="861848"/>
                  </a:lnTo>
                  <a:lnTo>
                    <a:pt x="1971381" y="928603"/>
                  </a:lnTo>
                  <a:lnTo>
                    <a:pt x="1904626" y="723152"/>
                  </a:lnTo>
                  <a:lnTo>
                    <a:pt x="2110077" y="656397"/>
                  </a:lnTo>
                  <a:close/>
                  <a:moveTo>
                    <a:pt x="87147" y="656397"/>
                  </a:moveTo>
                  <a:lnTo>
                    <a:pt x="292598" y="723152"/>
                  </a:lnTo>
                  <a:lnTo>
                    <a:pt x="225843" y="928603"/>
                  </a:lnTo>
                  <a:lnTo>
                    <a:pt x="20392" y="861848"/>
                  </a:lnTo>
                  <a:lnTo>
                    <a:pt x="87147" y="656397"/>
                  </a:lnTo>
                  <a:close/>
                  <a:moveTo>
                    <a:pt x="1923920" y="365481"/>
                  </a:moveTo>
                  <a:lnTo>
                    <a:pt x="2050896" y="540248"/>
                  </a:lnTo>
                  <a:lnTo>
                    <a:pt x="1876129" y="667224"/>
                  </a:lnTo>
                  <a:lnTo>
                    <a:pt x="1749153" y="492456"/>
                  </a:lnTo>
                  <a:lnTo>
                    <a:pt x="1923920" y="365481"/>
                  </a:lnTo>
                  <a:close/>
                  <a:moveTo>
                    <a:pt x="273304" y="365481"/>
                  </a:moveTo>
                  <a:lnTo>
                    <a:pt x="448071" y="492456"/>
                  </a:lnTo>
                  <a:lnTo>
                    <a:pt x="321096" y="667224"/>
                  </a:lnTo>
                  <a:lnTo>
                    <a:pt x="146328" y="540248"/>
                  </a:lnTo>
                  <a:lnTo>
                    <a:pt x="273304" y="365481"/>
                  </a:lnTo>
                  <a:close/>
                  <a:moveTo>
                    <a:pt x="1656977" y="146329"/>
                  </a:moveTo>
                  <a:lnTo>
                    <a:pt x="1831744" y="273304"/>
                  </a:lnTo>
                  <a:lnTo>
                    <a:pt x="1704768" y="448072"/>
                  </a:lnTo>
                  <a:lnTo>
                    <a:pt x="1530001" y="321096"/>
                  </a:lnTo>
                  <a:lnTo>
                    <a:pt x="1656977" y="146329"/>
                  </a:lnTo>
                  <a:close/>
                  <a:moveTo>
                    <a:pt x="540248" y="146329"/>
                  </a:moveTo>
                  <a:lnTo>
                    <a:pt x="667223" y="321096"/>
                  </a:lnTo>
                  <a:lnTo>
                    <a:pt x="492456" y="448072"/>
                  </a:lnTo>
                  <a:lnTo>
                    <a:pt x="365480" y="273304"/>
                  </a:lnTo>
                  <a:lnTo>
                    <a:pt x="540248" y="146329"/>
                  </a:lnTo>
                  <a:close/>
                  <a:moveTo>
                    <a:pt x="1335376" y="20392"/>
                  </a:moveTo>
                  <a:lnTo>
                    <a:pt x="1540827" y="87147"/>
                  </a:lnTo>
                  <a:lnTo>
                    <a:pt x="1474072" y="292598"/>
                  </a:lnTo>
                  <a:lnTo>
                    <a:pt x="1268621" y="225843"/>
                  </a:lnTo>
                  <a:lnTo>
                    <a:pt x="1335376" y="20392"/>
                  </a:lnTo>
                  <a:close/>
                  <a:moveTo>
                    <a:pt x="861848" y="20392"/>
                  </a:moveTo>
                  <a:lnTo>
                    <a:pt x="928603" y="225843"/>
                  </a:lnTo>
                  <a:lnTo>
                    <a:pt x="723152" y="292598"/>
                  </a:lnTo>
                  <a:lnTo>
                    <a:pt x="656397" y="87147"/>
                  </a:lnTo>
                  <a:lnTo>
                    <a:pt x="861848" y="20392"/>
                  </a:lnTo>
                  <a:close/>
                  <a:moveTo>
                    <a:pt x="990600" y="0"/>
                  </a:moveTo>
                  <a:lnTo>
                    <a:pt x="1206624" y="0"/>
                  </a:lnTo>
                  <a:lnTo>
                    <a:pt x="1206624" y="216024"/>
                  </a:lnTo>
                  <a:lnTo>
                    <a:pt x="990600" y="216024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7149442" y="1902880"/>
              <a:ext cx="1266462" cy="1266462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499497" y="231031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产品内容概览</a:t>
            </a:r>
            <a:r>
              <a:rPr lang="en-US" altLang="zh-TW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-</a:t>
            </a:r>
            <a:r>
              <a:rPr lang="zh-TW" altLang="en-US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科学</a:t>
            </a:r>
            <a:endParaRPr lang="en-US" altLang="zh-CN" sz="28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558982" y="753006"/>
            <a:ext cx="1074037" cy="8370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5" name="图片 4" descr="LOGO无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  <p:bldP spid="23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536161" y="3284984"/>
            <a:ext cx="424847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农学、医学、材料、化学、工程、生科、电机等专业，进入世界排名</a:t>
            </a:r>
            <a:r>
              <a:rPr lang="zh-TW" altLang="en-US" sz="400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前</a:t>
            </a:r>
            <a:r>
              <a:rPr lang="en-US" altLang="zh-TW" sz="4000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1%</a:t>
            </a:r>
            <a:endParaRPr lang="en-US" altLang="zh-CN" sz="2800" dirty="0">
              <a:solidFill>
                <a:schemeClr val="accent6">
                  <a:lumMod val="75000"/>
                </a:schemeClr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28048" y="3373835"/>
            <a:ext cx="864096" cy="864096"/>
            <a:chOff x="6600056" y="2276872"/>
            <a:chExt cx="864096" cy="864096"/>
          </a:xfrm>
        </p:grpSpPr>
        <p:sp>
          <p:nvSpPr>
            <p:cNvPr id="7" name="椭圆 6"/>
            <p:cNvSpPr/>
            <p:nvPr/>
          </p:nvSpPr>
          <p:spPr>
            <a:xfrm>
              <a:off x="6600056" y="2276872"/>
              <a:ext cx="864096" cy="864096"/>
            </a:xfrm>
            <a:prstGeom prst="ellipse">
              <a:avLst/>
            </a:prstGeom>
            <a:solidFill>
              <a:srgbClr val="53575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74" y="2342911"/>
              <a:ext cx="697260" cy="69726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0342" y="1980430"/>
            <a:ext cx="6056137" cy="402695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99497" y="231031"/>
            <a:ext cx="358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产品内容概览</a:t>
            </a:r>
            <a:r>
              <a:rPr lang="en-US" altLang="zh-TW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-</a:t>
            </a:r>
            <a:r>
              <a:rPr lang="zh-TW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科学</a:t>
            </a:r>
            <a:r>
              <a:rPr lang="zh-CN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库</a:t>
            </a:r>
            <a:endParaRPr lang="en-US" altLang="zh-CN" sz="28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58982" y="753006"/>
            <a:ext cx="1074037" cy="8370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3" name="图片 2" descr="LOGO无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04635" y="3501008"/>
            <a:ext cx="720000" cy="1112058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51584" y="3429000"/>
            <a:ext cx="720000" cy="118406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3792" y="4077072"/>
            <a:ext cx="720000" cy="535994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27928" y="1340768"/>
            <a:ext cx="720000" cy="3267633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695400" y="4613066"/>
            <a:ext cx="5184576" cy="0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162852" y="4829090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SCIE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500928" y="4829090"/>
            <a:ext cx="39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EI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287688" y="4829090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INSPEC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481964" y="4829090"/>
            <a:ext cx="1247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MEDLINE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51879" y="3759423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26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503973" y="3759423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26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719816" y="418101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7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71864" y="2812866"/>
            <a:ext cx="473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98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99497" y="231031"/>
            <a:ext cx="358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产品内容概览</a:t>
            </a:r>
            <a:r>
              <a:rPr lang="en-US" altLang="zh-TW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-</a:t>
            </a:r>
            <a:r>
              <a:rPr lang="zh-TW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科学</a:t>
            </a:r>
            <a:r>
              <a:rPr lang="zh-CN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库</a:t>
            </a:r>
            <a:endParaRPr lang="en-US" altLang="zh-CN" sz="28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58982" y="753006"/>
            <a:ext cx="1074037" cy="8370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grpSp>
        <p:nvGrpSpPr>
          <p:cNvPr id="2" name="群組 50"/>
          <p:cNvGrpSpPr/>
          <p:nvPr/>
        </p:nvGrpSpPr>
        <p:grpSpPr>
          <a:xfrm>
            <a:off x="983432" y="5589240"/>
            <a:ext cx="4751942" cy="792088"/>
            <a:chOff x="5287639" y="5085184"/>
            <a:chExt cx="4751942" cy="792088"/>
          </a:xfrm>
        </p:grpSpPr>
        <p:sp>
          <p:nvSpPr>
            <p:cNvPr id="47" name="文本框 20"/>
            <p:cNvSpPr txBox="1"/>
            <p:nvPr/>
          </p:nvSpPr>
          <p:spPr>
            <a:xfrm>
              <a:off x="6168008" y="5210036"/>
              <a:ext cx="38715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u="sng" dirty="0" smtClean="0">
                  <a:solidFill>
                    <a:schemeClr val="accent6">
                      <a:lumMod val="75000"/>
                    </a:schemeClr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收录重要科学核心期刊</a:t>
              </a:r>
              <a:endParaRPr lang="en-US" altLang="zh-TW" sz="2800" b="1" u="sng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" name="KSO_Shape"/>
            <p:cNvSpPr/>
            <p:nvPr/>
          </p:nvSpPr>
          <p:spPr bwMode="auto">
            <a:xfrm>
              <a:off x="5287639" y="5085184"/>
              <a:ext cx="736353" cy="792088"/>
            </a:xfrm>
            <a:custGeom>
              <a:avLst/>
              <a:gdLst>
                <a:gd name="T0" fmla="*/ 1735389 w 3295"/>
                <a:gd name="T1" fmla="*/ 901016 h 3303"/>
                <a:gd name="T2" fmla="*/ 828737 w 3295"/>
                <a:gd name="T3" fmla="*/ 0 h 3303"/>
                <a:gd name="T4" fmla="*/ 2179 w 3295"/>
                <a:gd name="T5" fmla="*/ 0 h 3303"/>
                <a:gd name="T6" fmla="*/ 0 w 3295"/>
                <a:gd name="T7" fmla="*/ 825795 h 3303"/>
                <a:gd name="T8" fmla="*/ 896300 w 3295"/>
                <a:gd name="T9" fmla="*/ 1740438 h 3303"/>
                <a:gd name="T10" fmla="*/ 1107707 w 3295"/>
                <a:gd name="T11" fmla="*/ 1742074 h 3303"/>
                <a:gd name="T12" fmla="*/ 1737024 w 3295"/>
                <a:gd name="T13" fmla="*/ 1112507 h 3303"/>
                <a:gd name="T14" fmla="*/ 1735389 w 3295"/>
                <a:gd name="T15" fmla="*/ 901016 h 3303"/>
                <a:gd name="T16" fmla="*/ 221214 w 3295"/>
                <a:gd name="T17" fmla="*/ 373379 h 3303"/>
                <a:gd name="T18" fmla="*/ 369962 w 3295"/>
                <a:gd name="T19" fmla="*/ 225118 h 3303"/>
                <a:gd name="T20" fmla="*/ 518165 w 3295"/>
                <a:gd name="T21" fmla="*/ 373379 h 3303"/>
                <a:gd name="T22" fmla="*/ 369962 w 3295"/>
                <a:gd name="T23" fmla="*/ 521641 h 3303"/>
                <a:gd name="T24" fmla="*/ 221214 w 3295"/>
                <a:gd name="T25" fmla="*/ 373379 h 3303"/>
                <a:gd name="T26" fmla="*/ 1028702 w 3295"/>
                <a:gd name="T27" fmla="*/ 1408485 h 3303"/>
                <a:gd name="T28" fmla="*/ 451147 w 3295"/>
                <a:gd name="T29" fmla="*/ 831246 h 3303"/>
                <a:gd name="T30" fmla="*/ 503998 w 3295"/>
                <a:gd name="T31" fmla="*/ 778918 h 3303"/>
                <a:gd name="T32" fmla="*/ 1081008 w 3295"/>
                <a:gd name="T33" fmla="*/ 1355612 h 3303"/>
                <a:gd name="T34" fmla="*/ 1028702 w 3295"/>
                <a:gd name="T35" fmla="*/ 1408485 h 3303"/>
                <a:gd name="T36" fmla="*/ 1185622 w 3295"/>
                <a:gd name="T37" fmla="*/ 1250957 h 3303"/>
                <a:gd name="T38" fmla="*/ 608612 w 3295"/>
                <a:gd name="T39" fmla="*/ 673718 h 3303"/>
                <a:gd name="T40" fmla="*/ 661464 w 3295"/>
                <a:gd name="T41" fmla="*/ 621390 h 3303"/>
                <a:gd name="T42" fmla="*/ 1238474 w 3295"/>
                <a:gd name="T43" fmla="*/ 1198629 h 3303"/>
                <a:gd name="T44" fmla="*/ 1185622 w 3295"/>
                <a:gd name="T45" fmla="*/ 1250957 h 3303"/>
                <a:gd name="T46" fmla="*/ 1343088 w 3295"/>
                <a:gd name="T47" fmla="*/ 1093429 h 3303"/>
                <a:gd name="T48" fmla="*/ 766078 w 3295"/>
                <a:gd name="T49" fmla="*/ 516190 h 3303"/>
                <a:gd name="T50" fmla="*/ 818929 w 3295"/>
                <a:gd name="T51" fmla="*/ 463863 h 3303"/>
                <a:gd name="T52" fmla="*/ 1395939 w 3295"/>
                <a:gd name="T53" fmla="*/ 1041102 h 3303"/>
                <a:gd name="T54" fmla="*/ 1343088 w 3295"/>
                <a:gd name="T55" fmla="*/ 1093429 h 33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95" h="3303">
                  <a:moveTo>
                    <a:pt x="3185" y="1653"/>
                  </a:moveTo>
                  <a:cubicBezTo>
                    <a:pt x="1521" y="0"/>
                    <a:pt x="1521" y="0"/>
                    <a:pt x="15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15"/>
                    <a:pt x="0" y="1515"/>
                    <a:pt x="0" y="1515"/>
                  </a:cubicBezTo>
                  <a:cubicBezTo>
                    <a:pt x="1645" y="3193"/>
                    <a:pt x="1645" y="3193"/>
                    <a:pt x="1645" y="3193"/>
                  </a:cubicBezTo>
                  <a:cubicBezTo>
                    <a:pt x="1753" y="3301"/>
                    <a:pt x="1927" y="3303"/>
                    <a:pt x="2033" y="3196"/>
                  </a:cubicBezTo>
                  <a:cubicBezTo>
                    <a:pt x="3188" y="2041"/>
                    <a:pt x="3188" y="2041"/>
                    <a:pt x="3188" y="2041"/>
                  </a:cubicBezTo>
                  <a:cubicBezTo>
                    <a:pt x="3295" y="1934"/>
                    <a:pt x="3294" y="1761"/>
                    <a:pt x="3185" y="1653"/>
                  </a:cubicBezTo>
                  <a:close/>
                  <a:moveTo>
                    <a:pt x="406" y="685"/>
                  </a:moveTo>
                  <a:cubicBezTo>
                    <a:pt x="406" y="535"/>
                    <a:pt x="528" y="413"/>
                    <a:pt x="679" y="413"/>
                  </a:cubicBezTo>
                  <a:cubicBezTo>
                    <a:pt x="829" y="413"/>
                    <a:pt x="951" y="535"/>
                    <a:pt x="951" y="685"/>
                  </a:cubicBezTo>
                  <a:cubicBezTo>
                    <a:pt x="951" y="835"/>
                    <a:pt x="829" y="957"/>
                    <a:pt x="679" y="957"/>
                  </a:cubicBezTo>
                  <a:cubicBezTo>
                    <a:pt x="528" y="957"/>
                    <a:pt x="406" y="835"/>
                    <a:pt x="406" y="685"/>
                  </a:cubicBezTo>
                  <a:close/>
                  <a:moveTo>
                    <a:pt x="1888" y="2584"/>
                  </a:moveTo>
                  <a:cubicBezTo>
                    <a:pt x="828" y="1525"/>
                    <a:pt x="828" y="1525"/>
                    <a:pt x="828" y="1525"/>
                  </a:cubicBezTo>
                  <a:cubicBezTo>
                    <a:pt x="925" y="1429"/>
                    <a:pt x="925" y="1429"/>
                    <a:pt x="925" y="1429"/>
                  </a:cubicBezTo>
                  <a:cubicBezTo>
                    <a:pt x="1984" y="2487"/>
                    <a:pt x="1984" y="2487"/>
                    <a:pt x="1984" y="2487"/>
                  </a:cubicBezTo>
                  <a:lnTo>
                    <a:pt x="1888" y="2584"/>
                  </a:lnTo>
                  <a:close/>
                  <a:moveTo>
                    <a:pt x="2176" y="2295"/>
                  </a:moveTo>
                  <a:cubicBezTo>
                    <a:pt x="1117" y="1236"/>
                    <a:pt x="1117" y="1236"/>
                    <a:pt x="1117" y="1236"/>
                  </a:cubicBezTo>
                  <a:cubicBezTo>
                    <a:pt x="1214" y="1140"/>
                    <a:pt x="1214" y="1140"/>
                    <a:pt x="1214" y="1140"/>
                  </a:cubicBezTo>
                  <a:cubicBezTo>
                    <a:pt x="2273" y="2199"/>
                    <a:pt x="2273" y="2199"/>
                    <a:pt x="2273" y="2199"/>
                  </a:cubicBezTo>
                  <a:lnTo>
                    <a:pt x="2176" y="2295"/>
                  </a:lnTo>
                  <a:close/>
                  <a:moveTo>
                    <a:pt x="2465" y="2006"/>
                  </a:moveTo>
                  <a:cubicBezTo>
                    <a:pt x="1406" y="947"/>
                    <a:pt x="1406" y="947"/>
                    <a:pt x="1406" y="947"/>
                  </a:cubicBezTo>
                  <a:cubicBezTo>
                    <a:pt x="1503" y="851"/>
                    <a:pt x="1503" y="851"/>
                    <a:pt x="1503" y="851"/>
                  </a:cubicBezTo>
                  <a:cubicBezTo>
                    <a:pt x="2562" y="1910"/>
                    <a:pt x="2562" y="1910"/>
                    <a:pt x="2562" y="1910"/>
                  </a:cubicBezTo>
                  <a:lnTo>
                    <a:pt x="2465" y="200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7541339" y="3717032"/>
            <a:ext cx="720000" cy="86409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760296" y="1700808"/>
            <a:ext cx="720000" cy="2880320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840416" y="620688"/>
            <a:ext cx="720000" cy="3960440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cxnSp>
        <p:nvCxnSpPr>
          <p:cNvPr id="70" name="直接箭头连接符 10"/>
          <p:cNvCxnSpPr/>
          <p:nvPr/>
        </p:nvCxnSpPr>
        <p:spPr>
          <a:xfrm>
            <a:off x="7032104" y="4581128"/>
            <a:ext cx="4032448" cy="0"/>
          </a:xfrm>
          <a:prstGeom prst="straightConnector1">
            <a:avLst/>
          </a:prstGeom>
          <a:ln>
            <a:solidFill>
              <a:srgbClr val="53575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20"/>
          <p:cNvSpPr txBox="1"/>
          <p:nvPr/>
        </p:nvSpPr>
        <p:spPr>
          <a:xfrm>
            <a:off x="7320136" y="479715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台湾大学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2" name="文本框 22"/>
          <p:cNvSpPr txBox="1"/>
          <p:nvPr/>
        </p:nvSpPr>
        <p:spPr>
          <a:xfrm>
            <a:off x="8782749" y="479715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顶大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3" name="文本框 24"/>
          <p:cNvSpPr txBox="1"/>
          <p:nvPr/>
        </p:nvSpPr>
        <p:spPr>
          <a:xfrm>
            <a:off x="9890247" y="4797152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ESI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536160" y="3985319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29,985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760296" y="2905199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71,761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9840416" y="2185119"/>
            <a:ext cx="734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90,188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grpSp>
        <p:nvGrpSpPr>
          <p:cNvPr id="3" name="群組 50"/>
          <p:cNvGrpSpPr/>
          <p:nvPr/>
        </p:nvGrpSpPr>
        <p:grpSpPr>
          <a:xfrm>
            <a:off x="7054928" y="5589240"/>
            <a:ext cx="4014560" cy="792088"/>
            <a:chOff x="5287639" y="5085184"/>
            <a:chExt cx="4014560" cy="792088"/>
          </a:xfrm>
        </p:grpSpPr>
        <p:sp>
          <p:nvSpPr>
            <p:cNvPr id="80" name="文本框 20"/>
            <p:cNvSpPr txBox="1"/>
            <p:nvPr/>
          </p:nvSpPr>
          <p:spPr>
            <a:xfrm>
              <a:off x="6168008" y="5210036"/>
              <a:ext cx="31341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u="sng" smtClean="0">
                  <a:solidFill>
                    <a:schemeClr val="accent6">
                      <a:lumMod val="75000"/>
                    </a:schemeClr>
                  </a:solidFill>
                  <a:latin typeface="Adobe 黑体 Std R" pitchFamily="34" charset="-128"/>
                  <a:ea typeface="Adobe 黑体 Std R" pitchFamily="34" charset="-128"/>
                  <a:cs typeface="Arial" panose="020B0604020202020204" pitchFamily="34" charset="0"/>
                </a:rPr>
                <a:t>收录精华学位论文</a:t>
              </a:r>
              <a:endParaRPr lang="en-US" altLang="zh-TW" sz="2800" b="1" u="sng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1" name="KSO_Shape"/>
            <p:cNvSpPr/>
            <p:nvPr/>
          </p:nvSpPr>
          <p:spPr bwMode="auto">
            <a:xfrm>
              <a:off x="5287639" y="5085184"/>
              <a:ext cx="736353" cy="792088"/>
            </a:xfrm>
            <a:custGeom>
              <a:avLst/>
              <a:gdLst>
                <a:gd name="T0" fmla="*/ 1735389 w 3295"/>
                <a:gd name="T1" fmla="*/ 901016 h 3303"/>
                <a:gd name="T2" fmla="*/ 828737 w 3295"/>
                <a:gd name="T3" fmla="*/ 0 h 3303"/>
                <a:gd name="T4" fmla="*/ 2179 w 3295"/>
                <a:gd name="T5" fmla="*/ 0 h 3303"/>
                <a:gd name="T6" fmla="*/ 0 w 3295"/>
                <a:gd name="T7" fmla="*/ 825795 h 3303"/>
                <a:gd name="T8" fmla="*/ 896300 w 3295"/>
                <a:gd name="T9" fmla="*/ 1740438 h 3303"/>
                <a:gd name="T10" fmla="*/ 1107707 w 3295"/>
                <a:gd name="T11" fmla="*/ 1742074 h 3303"/>
                <a:gd name="T12" fmla="*/ 1737024 w 3295"/>
                <a:gd name="T13" fmla="*/ 1112507 h 3303"/>
                <a:gd name="T14" fmla="*/ 1735389 w 3295"/>
                <a:gd name="T15" fmla="*/ 901016 h 3303"/>
                <a:gd name="T16" fmla="*/ 221214 w 3295"/>
                <a:gd name="T17" fmla="*/ 373379 h 3303"/>
                <a:gd name="T18" fmla="*/ 369962 w 3295"/>
                <a:gd name="T19" fmla="*/ 225118 h 3303"/>
                <a:gd name="T20" fmla="*/ 518165 w 3295"/>
                <a:gd name="T21" fmla="*/ 373379 h 3303"/>
                <a:gd name="T22" fmla="*/ 369962 w 3295"/>
                <a:gd name="T23" fmla="*/ 521641 h 3303"/>
                <a:gd name="T24" fmla="*/ 221214 w 3295"/>
                <a:gd name="T25" fmla="*/ 373379 h 3303"/>
                <a:gd name="T26" fmla="*/ 1028702 w 3295"/>
                <a:gd name="T27" fmla="*/ 1408485 h 3303"/>
                <a:gd name="T28" fmla="*/ 451147 w 3295"/>
                <a:gd name="T29" fmla="*/ 831246 h 3303"/>
                <a:gd name="T30" fmla="*/ 503998 w 3295"/>
                <a:gd name="T31" fmla="*/ 778918 h 3303"/>
                <a:gd name="T32" fmla="*/ 1081008 w 3295"/>
                <a:gd name="T33" fmla="*/ 1355612 h 3303"/>
                <a:gd name="T34" fmla="*/ 1028702 w 3295"/>
                <a:gd name="T35" fmla="*/ 1408485 h 3303"/>
                <a:gd name="T36" fmla="*/ 1185622 w 3295"/>
                <a:gd name="T37" fmla="*/ 1250957 h 3303"/>
                <a:gd name="T38" fmla="*/ 608612 w 3295"/>
                <a:gd name="T39" fmla="*/ 673718 h 3303"/>
                <a:gd name="T40" fmla="*/ 661464 w 3295"/>
                <a:gd name="T41" fmla="*/ 621390 h 3303"/>
                <a:gd name="T42" fmla="*/ 1238474 w 3295"/>
                <a:gd name="T43" fmla="*/ 1198629 h 3303"/>
                <a:gd name="T44" fmla="*/ 1185622 w 3295"/>
                <a:gd name="T45" fmla="*/ 1250957 h 3303"/>
                <a:gd name="T46" fmla="*/ 1343088 w 3295"/>
                <a:gd name="T47" fmla="*/ 1093429 h 3303"/>
                <a:gd name="T48" fmla="*/ 766078 w 3295"/>
                <a:gd name="T49" fmla="*/ 516190 h 3303"/>
                <a:gd name="T50" fmla="*/ 818929 w 3295"/>
                <a:gd name="T51" fmla="*/ 463863 h 3303"/>
                <a:gd name="T52" fmla="*/ 1395939 w 3295"/>
                <a:gd name="T53" fmla="*/ 1041102 h 3303"/>
                <a:gd name="T54" fmla="*/ 1343088 w 3295"/>
                <a:gd name="T55" fmla="*/ 1093429 h 33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295" h="3303">
                  <a:moveTo>
                    <a:pt x="3185" y="1653"/>
                  </a:moveTo>
                  <a:cubicBezTo>
                    <a:pt x="1521" y="0"/>
                    <a:pt x="1521" y="0"/>
                    <a:pt x="15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15"/>
                    <a:pt x="0" y="1515"/>
                    <a:pt x="0" y="1515"/>
                  </a:cubicBezTo>
                  <a:cubicBezTo>
                    <a:pt x="1645" y="3193"/>
                    <a:pt x="1645" y="3193"/>
                    <a:pt x="1645" y="3193"/>
                  </a:cubicBezTo>
                  <a:cubicBezTo>
                    <a:pt x="1753" y="3301"/>
                    <a:pt x="1927" y="3303"/>
                    <a:pt x="2033" y="3196"/>
                  </a:cubicBezTo>
                  <a:cubicBezTo>
                    <a:pt x="3188" y="2041"/>
                    <a:pt x="3188" y="2041"/>
                    <a:pt x="3188" y="2041"/>
                  </a:cubicBezTo>
                  <a:cubicBezTo>
                    <a:pt x="3295" y="1934"/>
                    <a:pt x="3294" y="1761"/>
                    <a:pt x="3185" y="1653"/>
                  </a:cubicBezTo>
                  <a:close/>
                  <a:moveTo>
                    <a:pt x="406" y="685"/>
                  </a:moveTo>
                  <a:cubicBezTo>
                    <a:pt x="406" y="535"/>
                    <a:pt x="528" y="413"/>
                    <a:pt x="679" y="413"/>
                  </a:cubicBezTo>
                  <a:cubicBezTo>
                    <a:pt x="829" y="413"/>
                    <a:pt x="951" y="535"/>
                    <a:pt x="951" y="685"/>
                  </a:cubicBezTo>
                  <a:cubicBezTo>
                    <a:pt x="951" y="835"/>
                    <a:pt x="829" y="957"/>
                    <a:pt x="679" y="957"/>
                  </a:cubicBezTo>
                  <a:cubicBezTo>
                    <a:pt x="528" y="957"/>
                    <a:pt x="406" y="835"/>
                    <a:pt x="406" y="685"/>
                  </a:cubicBezTo>
                  <a:close/>
                  <a:moveTo>
                    <a:pt x="1888" y="2584"/>
                  </a:moveTo>
                  <a:cubicBezTo>
                    <a:pt x="828" y="1525"/>
                    <a:pt x="828" y="1525"/>
                    <a:pt x="828" y="1525"/>
                  </a:cubicBezTo>
                  <a:cubicBezTo>
                    <a:pt x="925" y="1429"/>
                    <a:pt x="925" y="1429"/>
                    <a:pt x="925" y="1429"/>
                  </a:cubicBezTo>
                  <a:cubicBezTo>
                    <a:pt x="1984" y="2487"/>
                    <a:pt x="1984" y="2487"/>
                    <a:pt x="1984" y="2487"/>
                  </a:cubicBezTo>
                  <a:lnTo>
                    <a:pt x="1888" y="2584"/>
                  </a:lnTo>
                  <a:close/>
                  <a:moveTo>
                    <a:pt x="2176" y="2295"/>
                  </a:moveTo>
                  <a:cubicBezTo>
                    <a:pt x="1117" y="1236"/>
                    <a:pt x="1117" y="1236"/>
                    <a:pt x="1117" y="1236"/>
                  </a:cubicBezTo>
                  <a:cubicBezTo>
                    <a:pt x="1214" y="1140"/>
                    <a:pt x="1214" y="1140"/>
                    <a:pt x="1214" y="1140"/>
                  </a:cubicBezTo>
                  <a:cubicBezTo>
                    <a:pt x="2273" y="2199"/>
                    <a:pt x="2273" y="2199"/>
                    <a:pt x="2273" y="2199"/>
                  </a:cubicBezTo>
                  <a:lnTo>
                    <a:pt x="2176" y="2295"/>
                  </a:lnTo>
                  <a:close/>
                  <a:moveTo>
                    <a:pt x="2465" y="2006"/>
                  </a:moveTo>
                  <a:cubicBezTo>
                    <a:pt x="1406" y="947"/>
                    <a:pt x="1406" y="947"/>
                    <a:pt x="1406" y="947"/>
                  </a:cubicBezTo>
                  <a:cubicBezTo>
                    <a:pt x="1503" y="851"/>
                    <a:pt x="1503" y="851"/>
                    <a:pt x="1503" y="851"/>
                  </a:cubicBezTo>
                  <a:cubicBezTo>
                    <a:pt x="2562" y="1910"/>
                    <a:pt x="2562" y="1910"/>
                    <a:pt x="2562" y="1910"/>
                  </a:cubicBezTo>
                  <a:lnTo>
                    <a:pt x="2465" y="200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pic>
        <p:nvPicPr>
          <p:cNvPr id="4" name="图片 3" descr="LOGO无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21" grpId="0"/>
      <p:bldP spid="23" grpId="0"/>
      <p:bldP spid="25" grpId="0"/>
      <p:bldP spid="27" grpId="0"/>
      <p:bldP spid="35" grpId="0"/>
      <p:bldP spid="36" grpId="0"/>
      <p:bldP spid="37" grpId="0"/>
      <p:bldP spid="38" grpId="0"/>
      <p:bldP spid="66" grpId="0" bldLvl="0" animBg="1"/>
      <p:bldP spid="67" grpId="0" bldLvl="0" animBg="1"/>
      <p:bldP spid="68" grpId="0" bldLvl="0" animBg="1"/>
      <p:bldP spid="71" grpId="0"/>
      <p:bldP spid="72" grpId="0"/>
      <p:bldP spid="73" grpId="0"/>
      <p:bldP spid="75" grpId="0"/>
      <p:bldP spid="76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六边形 8"/>
          <p:cNvSpPr/>
          <p:nvPr/>
        </p:nvSpPr>
        <p:spPr>
          <a:xfrm rot="5400000">
            <a:off x="908301" y="1919955"/>
            <a:ext cx="2133524" cy="1839245"/>
          </a:xfrm>
          <a:prstGeom prst="hexagon">
            <a:avLst/>
          </a:prstGeom>
          <a:solidFill>
            <a:srgbClr val="F17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941263" y="3792164"/>
            <a:ext cx="2133524" cy="1839245"/>
          </a:xfrm>
          <a:prstGeom prst="hexagon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98236" y="3140968"/>
            <a:ext cx="6482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自然出版集团</a:t>
            </a:r>
            <a:r>
              <a:rPr lang="en-US" altLang="zh-TW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(</a:t>
            </a:r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Nature)</a:t>
            </a:r>
            <a:r>
              <a:rPr lang="zh-TW" altLang="en-US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最新公布</a:t>
            </a:r>
            <a:r>
              <a:rPr lang="zh-TW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「</a:t>
            </a:r>
            <a:r>
              <a:rPr lang="en-US" altLang="zh-TW" sz="200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2017</a:t>
            </a:r>
            <a:r>
              <a:rPr lang="zh-CN" altLang="en-US" sz="200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自然指数排行榜</a:t>
            </a:r>
            <a:r>
              <a:rPr lang="zh-CN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」，列出去年在自然科学领域论文研究表现杰出的</a:t>
            </a:r>
            <a:r>
              <a:rPr lang="en-US" altLang="zh-TW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500</a:t>
            </a:r>
            <a:r>
              <a:rPr lang="zh-TW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大，台湾有</a:t>
            </a:r>
            <a:r>
              <a:rPr lang="zh-CN" altLang="en-US" sz="200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六所大学进榜</a:t>
            </a:r>
            <a:r>
              <a:rPr lang="zh-TW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。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35760" y="2052137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自然科学论文杰出</a:t>
            </a:r>
            <a:r>
              <a:rPr lang="en-US" altLang="zh-TW" sz="32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500</a:t>
            </a:r>
            <a:r>
              <a:rPr lang="zh-TW" altLang="en-US" sz="32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大 台湾</a:t>
            </a:r>
            <a:r>
              <a:rPr lang="en-US" altLang="zh-TW" sz="32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6</a:t>
            </a:r>
            <a:r>
              <a:rPr lang="zh-TW" altLang="en-US" sz="32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校</a:t>
            </a:r>
            <a:endParaRPr lang="zh-TW" altLang="en-US" sz="3200" dirty="0" smtClean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75" y="4194373"/>
            <a:ext cx="896379" cy="89637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33" y="2204864"/>
            <a:ext cx="1127859" cy="112785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40730" y="3222825"/>
            <a:ext cx="471094" cy="546469"/>
            <a:chOff x="6633018" y="3026546"/>
            <a:chExt cx="471094" cy="546469"/>
          </a:xfrm>
        </p:grpSpPr>
        <p:sp>
          <p:nvSpPr>
            <p:cNvPr id="12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  <a:solidFill>
              <a:srgbClr val="F17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6" y="3055083"/>
              <a:ext cx="434435" cy="434435"/>
            </a:xfrm>
            <a:prstGeom prst="rect">
              <a:avLst/>
            </a:prstGeom>
          </p:spPr>
        </p:pic>
      </p:grpSp>
      <p:sp>
        <p:nvSpPr>
          <p:cNvPr id="36" name="文本框 35"/>
          <p:cNvSpPr txBox="1"/>
          <p:nvPr/>
        </p:nvSpPr>
        <p:spPr>
          <a:xfrm>
            <a:off x="4499497" y="231031"/>
            <a:ext cx="358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产品内容概览</a:t>
            </a:r>
            <a:r>
              <a:rPr lang="en-US" altLang="zh-TW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-</a:t>
            </a:r>
            <a:r>
              <a:rPr lang="zh-TW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科学</a:t>
            </a:r>
            <a:r>
              <a:rPr lang="zh-CN" altLang="en-US" sz="2800" dirty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库</a:t>
            </a:r>
            <a:endParaRPr lang="en-US" altLang="zh-CN" sz="28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558982" y="753006"/>
            <a:ext cx="1074037" cy="8370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4" name="文本框 13"/>
          <p:cNvSpPr txBox="1"/>
          <p:nvPr/>
        </p:nvSpPr>
        <p:spPr>
          <a:xfrm>
            <a:off x="4798236" y="4682172"/>
            <a:ext cx="6482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分别是台大</a:t>
            </a:r>
            <a:r>
              <a:rPr lang="en-US" altLang="zh-TW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148</a:t>
            </a:r>
            <a:r>
              <a:rPr lang="zh-CN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名、清华大学</a:t>
            </a:r>
            <a:r>
              <a:rPr lang="en-US" altLang="zh-TW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199</a:t>
            </a:r>
            <a:r>
              <a:rPr lang="zh-CN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名、交通大学</a:t>
            </a:r>
            <a:r>
              <a:rPr lang="en-US" altLang="zh-TW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280</a:t>
            </a:r>
            <a:r>
              <a:rPr lang="zh-CN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名、成功大学</a:t>
            </a:r>
            <a:r>
              <a:rPr lang="en-US" altLang="zh-TW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431</a:t>
            </a:r>
            <a:r>
              <a:rPr lang="zh-CN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名、中央大学</a:t>
            </a:r>
            <a:r>
              <a:rPr lang="en-US" altLang="zh-TW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438</a:t>
            </a:r>
            <a:r>
              <a:rPr lang="zh-TW" altLang="en-US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名、台师大</a:t>
            </a:r>
            <a:r>
              <a:rPr lang="en-US" altLang="zh-TW" sz="20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448</a:t>
            </a:r>
            <a:r>
              <a:rPr lang="zh-TW" altLang="en-US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名。</a:t>
            </a:r>
            <a:endParaRPr lang="en-US" altLang="zh-CN" sz="20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4040730" y="4711766"/>
            <a:ext cx="471094" cy="546469"/>
            <a:chOff x="6633018" y="3026546"/>
            <a:chExt cx="471094" cy="546469"/>
          </a:xfrm>
        </p:grpSpPr>
        <p:sp>
          <p:nvSpPr>
            <p:cNvPr id="38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  <a:solidFill>
              <a:srgbClr val="F17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39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6" y="3055083"/>
              <a:ext cx="434435" cy="434435"/>
            </a:xfrm>
            <a:prstGeom prst="rect">
              <a:avLst/>
            </a:prstGeom>
          </p:spPr>
        </p:pic>
      </p:grpSp>
      <p:pic>
        <p:nvPicPr>
          <p:cNvPr id="4" name="图片 3" descr="LOGO无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4" grpId="0"/>
      <p:bldP spid="2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28600" y="1100666"/>
          <a:ext cx="11760200" cy="52620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4900"/>
                <a:gridCol w="10655300"/>
              </a:tblGrid>
              <a:tr h="39478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297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SCIE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全名为</a:t>
                      </a:r>
                      <a:r>
                        <a:rPr lang="en-US" sz="2000" kern="100" dirty="0">
                          <a:effectLst/>
                        </a:rPr>
                        <a:t>Science Citation Index Expand</a:t>
                      </a:r>
                      <a:r>
                        <a:rPr lang="zh-CN" sz="2000" kern="100" dirty="0">
                          <a:effectLst/>
                        </a:rPr>
                        <a:t>，为专门收录科学类重要期刊文献之国际索引，</a:t>
                      </a:r>
                      <a:r>
                        <a:rPr lang="zh-CN" sz="2000" kern="100" dirty="0" smtClean="0">
                          <a:effectLst/>
                        </a:rPr>
                        <a:t>是</a:t>
                      </a:r>
                      <a:r>
                        <a:rPr lang="en-US" sz="2000" kern="100" dirty="0" smtClean="0">
                          <a:effectLst/>
                        </a:rPr>
                        <a:t>WOS</a:t>
                      </a:r>
                      <a:r>
                        <a:rPr lang="zh-CN" sz="2000" kern="100" dirty="0" smtClean="0">
                          <a:effectLst/>
                        </a:rPr>
                        <a:t>的</a:t>
                      </a:r>
                      <a:r>
                        <a:rPr lang="zh-CN" sz="2000" kern="100" dirty="0">
                          <a:effectLst/>
                        </a:rPr>
                        <a:t>子库之</a:t>
                      </a:r>
                      <a:r>
                        <a:rPr lang="zh-CN" sz="2000" kern="100" dirty="0" smtClean="0">
                          <a:effectLst/>
                        </a:rPr>
                        <a:t>一</a:t>
                      </a:r>
                      <a:r>
                        <a:rPr lang="zh-CN" altLang="en-US" sz="2000" kern="100" dirty="0" smtClean="0">
                          <a:effectLst/>
                        </a:rPr>
                        <a:t>。</a:t>
                      </a:r>
                      <a:r>
                        <a:rPr lang="en-US" sz="2000" kern="100" dirty="0" smtClean="0">
                          <a:effectLst/>
                        </a:rPr>
                        <a:t>SCIE</a:t>
                      </a:r>
                      <a:r>
                        <a:rPr lang="zh-CN" sz="2000" kern="100" dirty="0">
                          <a:effectLst/>
                        </a:rPr>
                        <a:t>与</a:t>
                      </a:r>
                      <a:r>
                        <a:rPr lang="en-US" sz="2000" kern="100" dirty="0">
                          <a:effectLst/>
                        </a:rPr>
                        <a:t>SCI</a:t>
                      </a:r>
                      <a:r>
                        <a:rPr lang="zh-CN" sz="2000" kern="100" dirty="0">
                          <a:effectLst/>
                        </a:rPr>
                        <a:t>之期刊收录标准一致</a:t>
                      </a:r>
                      <a:r>
                        <a:rPr lang="zh-CN" sz="2000" kern="100" dirty="0" smtClean="0">
                          <a:effectLst/>
                        </a:rPr>
                        <a:t>，仅</a:t>
                      </a:r>
                      <a:r>
                        <a:rPr lang="zh-CN" sz="2000" kern="100" dirty="0">
                          <a:effectLst/>
                        </a:rPr>
                        <a:t>在发行载体上有差异，前者为网络数据库，包含完整索引内容；后者则以光盘发行，索引内容选自</a:t>
                      </a:r>
                      <a:r>
                        <a:rPr lang="en-US" sz="2000" kern="100" dirty="0">
                          <a:effectLst/>
                        </a:rPr>
                        <a:t>SCIE</a:t>
                      </a:r>
                      <a:r>
                        <a:rPr lang="zh-CN" sz="2000" kern="100" dirty="0">
                          <a:effectLst/>
                        </a:rPr>
                        <a:t>所包含之高影响力期刊。现今学术界指称之</a:t>
                      </a:r>
                      <a:r>
                        <a:rPr lang="en-US" sz="2000" kern="100" dirty="0">
                          <a:effectLst/>
                        </a:rPr>
                        <a:t>SCI</a:t>
                      </a:r>
                      <a:r>
                        <a:rPr lang="zh-CN" sz="2000" kern="100" dirty="0">
                          <a:effectLst/>
                        </a:rPr>
                        <a:t>指标期刊，通常即泛指收录于</a:t>
                      </a:r>
                      <a:r>
                        <a:rPr lang="en-US" sz="2000" kern="100" dirty="0">
                          <a:effectLst/>
                        </a:rPr>
                        <a:t>SCIE</a:t>
                      </a:r>
                      <a:r>
                        <a:rPr lang="zh-CN" sz="2000" kern="100" dirty="0">
                          <a:effectLst/>
                        </a:rPr>
                        <a:t>内之期刊。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73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MEDLINE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30225" algn="l"/>
                        </a:tabLst>
                      </a:pPr>
                      <a:r>
                        <a:rPr lang="zh-CN" sz="2000" kern="100" dirty="0">
                          <a:effectLst/>
                        </a:rPr>
                        <a:t>取</a:t>
                      </a:r>
                      <a:r>
                        <a:rPr lang="en-US" sz="2000" kern="100" dirty="0">
                          <a:effectLst/>
                        </a:rPr>
                        <a:t>Medical On-Line</a:t>
                      </a:r>
                      <a:r>
                        <a:rPr lang="zh-CN" sz="2000" kern="100" dirty="0">
                          <a:effectLst/>
                        </a:rPr>
                        <a:t>之义，为专门收录生物与医学重要期刊文献之在线索引数据库，由美国国家医学图书馆</a:t>
                      </a:r>
                      <a:r>
                        <a:rPr lang="en-US" sz="2000" kern="100" dirty="0">
                          <a:effectLst/>
                        </a:rPr>
                        <a:t>(National Library of Medicine, NLM)</a:t>
                      </a:r>
                      <a:r>
                        <a:rPr lang="zh-CN" sz="2000" kern="100" dirty="0">
                          <a:effectLst/>
                        </a:rPr>
                        <a:t>所建置。</a:t>
                      </a:r>
                      <a:r>
                        <a:rPr lang="en-US" sz="2000" kern="100" dirty="0">
                          <a:effectLst/>
                        </a:rPr>
                        <a:t>MEDLINE</a:t>
                      </a:r>
                      <a:r>
                        <a:rPr lang="zh-CN" sz="2000" kern="100" dirty="0">
                          <a:effectLst/>
                        </a:rPr>
                        <a:t>所收录之期刊内容可由多个平台查询与下载，如：</a:t>
                      </a:r>
                      <a:r>
                        <a:rPr lang="en-US" sz="2000" kern="100" dirty="0">
                          <a:effectLst/>
                        </a:rPr>
                        <a:t>PubMed</a:t>
                      </a:r>
                      <a:r>
                        <a:rPr lang="zh-CN" sz="2000" kern="100" dirty="0">
                          <a:effectLst/>
                        </a:rPr>
                        <a:t>、</a:t>
                      </a:r>
                      <a:r>
                        <a:rPr lang="en-US" sz="2000" kern="100" dirty="0">
                          <a:effectLst/>
                        </a:rPr>
                        <a:t>OVID</a:t>
                      </a:r>
                      <a:r>
                        <a:rPr lang="zh-CN" sz="2000" kern="100" dirty="0">
                          <a:effectLst/>
                        </a:rPr>
                        <a:t>、</a:t>
                      </a:r>
                      <a:r>
                        <a:rPr lang="en-US" sz="2000" kern="100" dirty="0">
                          <a:effectLst/>
                        </a:rPr>
                        <a:t>EBSCOhost</a:t>
                      </a:r>
                      <a:r>
                        <a:rPr lang="zh-CN" sz="2000" kern="100" dirty="0">
                          <a:effectLst/>
                        </a:rPr>
                        <a:t>等，其中以</a:t>
                      </a:r>
                      <a:r>
                        <a:rPr lang="en-US" sz="2000" kern="100" dirty="0">
                          <a:effectLst/>
                        </a:rPr>
                        <a:t>PubMed</a:t>
                      </a:r>
                      <a:r>
                        <a:rPr lang="zh-CN" sz="2000" kern="100" dirty="0">
                          <a:effectLst/>
                        </a:rPr>
                        <a:t>最广为人知。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97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EI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全名为</a:t>
                      </a:r>
                      <a:r>
                        <a:rPr lang="en-US" sz="2000" kern="100" dirty="0" err="1">
                          <a:effectLst/>
                        </a:rPr>
                        <a:t>Ei</a:t>
                      </a:r>
                      <a:r>
                        <a:rPr lang="en-US" sz="2000" kern="100" dirty="0">
                          <a:effectLst/>
                        </a:rPr>
                        <a:t> Engineering Village</a:t>
                      </a:r>
                      <a:r>
                        <a:rPr lang="zh-CN" sz="2000" kern="100" dirty="0">
                          <a:effectLst/>
                        </a:rPr>
                        <a:t>，专门收录工程与信息学重要文献之国际索引数据库。前身为工程学教授</a:t>
                      </a:r>
                      <a:r>
                        <a:rPr lang="en-US" sz="2000" kern="100" dirty="0">
                          <a:effectLst/>
                        </a:rPr>
                        <a:t>Dr. John Butler Johnson</a:t>
                      </a:r>
                      <a:r>
                        <a:rPr lang="zh-CN" sz="2000" kern="100" dirty="0">
                          <a:effectLst/>
                        </a:rPr>
                        <a:t>编汇的工程文献索引笔记，初发展为电子索引系统时称为</a:t>
                      </a:r>
                      <a:r>
                        <a:rPr lang="en-US" sz="2000" kern="100" dirty="0">
                          <a:effectLst/>
                        </a:rPr>
                        <a:t>COMPENDEX(</a:t>
                      </a:r>
                      <a:r>
                        <a:rPr lang="en-US" sz="2000" kern="100" dirty="0" err="1">
                          <a:effectLst/>
                        </a:rPr>
                        <a:t>COMPuterized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ENgineering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inDEX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r>
                        <a:rPr lang="zh-CN" sz="2000" kern="100" dirty="0">
                          <a:effectLst/>
                        </a:rPr>
                        <a:t>，现已纳入由美国爱思唯尔公司</a:t>
                      </a:r>
                      <a:r>
                        <a:rPr lang="en-US" sz="2000" kern="100" dirty="0">
                          <a:effectLst/>
                        </a:rPr>
                        <a:t>(Elsevier) </a:t>
                      </a:r>
                      <a:r>
                        <a:rPr lang="zh-CN" sz="2000" kern="100" dirty="0">
                          <a:effectLst/>
                        </a:rPr>
                        <a:t>所建置之综合检索数据库</a:t>
                      </a:r>
                      <a:r>
                        <a:rPr lang="en-US" sz="2000" kern="100" dirty="0">
                          <a:effectLst/>
                        </a:rPr>
                        <a:t>Engineering </a:t>
                      </a:r>
                      <a:r>
                        <a:rPr lang="en-US" sz="2000" kern="100" dirty="0" err="1">
                          <a:effectLst/>
                        </a:rPr>
                        <a:t>Villege</a:t>
                      </a:r>
                      <a:r>
                        <a:rPr lang="en-US" sz="2000" kern="100" dirty="0">
                          <a:effectLst/>
                        </a:rPr>
                        <a:t>(EV)</a:t>
                      </a:r>
                      <a:r>
                        <a:rPr lang="zh-CN" sz="2000" kern="100" dirty="0">
                          <a:effectLst/>
                        </a:rPr>
                        <a:t>中。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97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INSPEC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全名为</a:t>
                      </a:r>
                      <a:r>
                        <a:rPr lang="en-US" sz="2000" kern="100" dirty="0">
                          <a:effectLst/>
                        </a:rPr>
                        <a:t>Information Services for Physics, Electronics, and Computing</a:t>
                      </a:r>
                      <a:r>
                        <a:rPr lang="zh-CN" sz="2000" kern="100" dirty="0">
                          <a:effectLst/>
                        </a:rPr>
                        <a:t>，为书目型在线文献检索数据库，内容涵盖物理学、电机电子、计算机与控制及信息技术四大主题。其前身为检索用刊物《科学文摘》</a:t>
                      </a:r>
                      <a:r>
                        <a:rPr lang="en-US" sz="2000" kern="100" dirty="0">
                          <a:effectLst/>
                        </a:rPr>
                        <a:t>(Science Abstract</a:t>
                      </a:r>
                      <a:r>
                        <a:rPr lang="zh-CN" sz="2000" kern="100" dirty="0">
                          <a:effectLst/>
                        </a:rPr>
                        <a:t>；</a:t>
                      </a:r>
                      <a:r>
                        <a:rPr lang="en-US" sz="2000" kern="100" dirty="0">
                          <a:effectLst/>
                        </a:rPr>
                        <a:t>SA)</a:t>
                      </a:r>
                      <a:r>
                        <a:rPr lang="zh-CN" sz="2000" kern="100" dirty="0">
                          <a:effectLst/>
                        </a:rPr>
                        <a:t>，由英国的国际工程技术学会</a:t>
                      </a:r>
                      <a:r>
                        <a:rPr lang="en-US" sz="2000" kern="100" dirty="0">
                          <a:effectLst/>
                        </a:rPr>
                        <a:t>(Institution of Engineering and Technology</a:t>
                      </a:r>
                      <a:r>
                        <a:rPr lang="zh-CN" sz="2000" kern="100" dirty="0">
                          <a:effectLst/>
                        </a:rPr>
                        <a:t>；</a:t>
                      </a:r>
                      <a:r>
                        <a:rPr lang="en-US" sz="2000" kern="100" dirty="0">
                          <a:effectLst/>
                        </a:rPr>
                        <a:t>IET)</a:t>
                      </a:r>
                      <a:r>
                        <a:rPr lang="zh-CN" sz="2000" kern="100" dirty="0">
                          <a:effectLst/>
                        </a:rPr>
                        <a:t>所建置。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文本框 23"/>
          <p:cNvSpPr txBox="1"/>
          <p:nvPr>
            <p:custDataLst>
              <p:tags r:id="rId1"/>
            </p:custDataLst>
          </p:nvPr>
        </p:nvSpPr>
        <p:spPr bwMode="auto">
          <a:xfrm>
            <a:off x="228600" y="358775"/>
            <a:ext cx="11480800" cy="2889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收录核心期刊介绍     </a:t>
            </a:r>
            <a:r>
              <a:rPr kumimoji="0" lang="en-US" altLang="zh-CN" sz="36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</a:t>
            </a:r>
            <a:r>
              <a:rPr kumimoji="0"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MEDLINE  </a:t>
            </a:r>
            <a:r>
              <a:rPr kumimoji="0" lang="en-US" altLang="zh-CN" sz="36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 </a:t>
            </a:r>
            <a:r>
              <a:rPr kumimoji="0" lang="en-US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INSPEC</a:t>
            </a:r>
            <a:endParaRPr kumimoji="0"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图片 3" descr="LOGO无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86555" y="1795883"/>
          <a:ext cx="11500645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3370"/>
                <a:gridCol w="9937275"/>
              </a:tblGrid>
              <a:tr h="221826">
                <a:tc>
                  <a:txBody>
                    <a:bodyPr/>
                    <a:lstStyle/>
                    <a:p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Scopus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Scopus</a:t>
                      </a:r>
                      <a:r>
                        <a:rPr lang="zh-CN" sz="2400" kern="100" dirty="0">
                          <a:effectLst/>
                        </a:rPr>
                        <a:t>为全球最大的索引摘要数据库之一，收录来自</a:t>
                      </a:r>
                      <a:r>
                        <a:rPr lang="en-US" sz="2400" kern="100" dirty="0">
                          <a:effectLst/>
                        </a:rPr>
                        <a:t>5,000</a:t>
                      </a:r>
                      <a:r>
                        <a:rPr lang="zh-CN" sz="2400" kern="100" dirty="0">
                          <a:effectLst/>
                        </a:rPr>
                        <a:t>个出版公司的</a:t>
                      </a:r>
                      <a:r>
                        <a:rPr lang="en-US" sz="2400" kern="100" dirty="0">
                          <a:effectLst/>
                        </a:rPr>
                        <a:t>22,800</a:t>
                      </a:r>
                      <a:r>
                        <a:rPr lang="zh-CN" sz="2400" kern="100" dirty="0">
                          <a:effectLst/>
                        </a:rPr>
                        <a:t>种期刊与会议论文集等学术资源</a:t>
                      </a:r>
                      <a:r>
                        <a:rPr lang="zh-CN" sz="2400" kern="100" dirty="0" smtClean="0">
                          <a:effectLst/>
                        </a:rPr>
                        <a:t>，收</a:t>
                      </a:r>
                      <a:r>
                        <a:rPr lang="zh-CN" sz="2400" kern="100" dirty="0">
                          <a:effectLst/>
                        </a:rPr>
                        <a:t>录文献年限最早可回溯自</a:t>
                      </a:r>
                      <a:r>
                        <a:rPr lang="en-US" sz="2400" kern="100" dirty="0">
                          <a:effectLst/>
                        </a:rPr>
                        <a:t>1823</a:t>
                      </a:r>
                      <a:r>
                        <a:rPr lang="zh-CN" sz="2400" kern="100" dirty="0">
                          <a:effectLst/>
                        </a:rPr>
                        <a:t>年</a:t>
                      </a:r>
                      <a:r>
                        <a:rPr lang="zh-CN" sz="2400" kern="100" dirty="0" smtClean="0">
                          <a:effectLst/>
                        </a:rPr>
                        <a:t>，主</a:t>
                      </a:r>
                      <a:r>
                        <a:rPr lang="zh-CN" sz="2400" kern="100" dirty="0">
                          <a:effectLst/>
                        </a:rPr>
                        <a:t>题范畴涵盖科学、技术、医学、社会科学及人文艺术等学科。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ESCI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全名为</a:t>
                      </a:r>
                      <a:r>
                        <a:rPr lang="en-US" sz="2400" kern="100" dirty="0">
                          <a:effectLst/>
                        </a:rPr>
                        <a:t>Emerging Sources Citation Index</a:t>
                      </a:r>
                      <a:r>
                        <a:rPr lang="zh-CN" sz="2400" kern="100" dirty="0">
                          <a:effectLst/>
                        </a:rPr>
                        <a:t>，为</a:t>
                      </a:r>
                      <a:r>
                        <a:rPr lang="en-US" sz="2400" kern="100" dirty="0">
                          <a:effectLst/>
                        </a:rPr>
                        <a:t>Thompson Reuters 2015</a:t>
                      </a:r>
                      <a:r>
                        <a:rPr lang="zh-CN" sz="2400" kern="100" dirty="0">
                          <a:effectLst/>
                        </a:rPr>
                        <a:t>年新推出的新兴资源引文索引数据库，进一步扩大</a:t>
                      </a:r>
                      <a:r>
                        <a:rPr lang="en-US" sz="2400" kern="100" dirty="0">
                          <a:effectLst/>
                        </a:rPr>
                        <a:t>Web of Science</a:t>
                      </a:r>
                      <a:r>
                        <a:rPr lang="zh-CN" sz="2400" kern="100" dirty="0">
                          <a:effectLst/>
                        </a:rPr>
                        <a:t>所涵盖的学术出版品领域，纳入新兴科学领域中高质量、经同侪审查且具有区域重要性的出版品。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文本框 23"/>
          <p:cNvSpPr txBox="1"/>
          <p:nvPr>
            <p:custDataLst>
              <p:tags r:id="rId1"/>
            </p:custDataLst>
          </p:nvPr>
        </p:nvSpPr>
        <p:spPr bwMode="auto">
          <a:xfrm>
            <a:off x="386555" y="434975"/>
            <a:ext cx="7627816" cy="368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收录</a:t>
            </a:r>
            <a:r>
              <a:rPr kumimoji="0"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核心期刊介绍  </a:t>
            </a:r>
            <a:r>
              <a:rPr kumimoji="0" lang="en-US" altLang="zh-CN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SCOPUS</a:t>
            </a:r>
            <a:r>
              <a:rPr kumimoji="0"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ESCI</a:t>
            </a:r>
            <a:endParaRPr kumimoji="0"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图片 3" descr="LOGO无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00929\Downloads\2a955cd6743871cf9acf6d209de41c32.png"/>
          <p:cNvPicPr>
            <a:picLocks noChangeAspect="1" noChangeArrowheads="1"/>
          </p:cNvPicPr>
          <p:nvPr/>
        </p:nvPicPr>
        <p:blipFill>
          <a:blip r:embed="rId1" cstate="print"/>
          <a:srcRect l="14700" t="18900" r="13663" b="10101"/>
          <a:stretch>
            <a:fillRect/>
          </a:stretch>
        </p:blipFill>
        <p:spPr bwMode="auto">
          <a:xfrm>
            <a:off x="6408270" y="2986122"/>
            <a:ext cx="4152226" cy="4115286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>
          <a:xfrm>
            <a:off x="1559496" y="2132856"/>
            <a:ext cx="2952328" cy="2952328"/>
          </a:xfrm>
          <a:prstGeom prst="ellipse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>
            <a:off x="1559496" y="1682166"/>
            <a:ext cx="3816424" cy="3853708"/>
          </a:xfrm>
          <a:prstGeom prst="arc">
            <a:avLst>
              <a:gd name="adj1" fmla="val 16931681"/>
              <a:gd name="adj2" fmla="val 4519513"/>
            </a:avLst>
          </a:prstGeom>
          <a:ln w="38100"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511824" y="1988840"/>
            <a:ext cx="288032" cy="288032"/>
          </a:xfrm>
          <a:prstGeom prst="ellipse">
            <a:avLst/>
          </a:prstGeom>
          <a:solidFill>
            <a:srgbClr val="F17F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5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5015880" y="1844824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NEW</a:t>
            </a:r>
            <a:r>
              <a:rPr lang="zh-TW" altLang="en-US" sz="28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 </a:t>
            </a:r>
            <a:r>
              <a:rPr lang="en-US" altLang="zh-TW" sz="28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-</a:t>
            </a:r>
            <a:r>
              <a:rPr lang="zh-TW" altLang="en-US" sz="28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 台湾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电子书</a:t>
            </a:r>
            <a:r>
              <a:rPr lang="zh-CN" altLang="en-US" sz="28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数据库</a:t>
            </a:r>
            <a:endParaRPr lang="en-US" altLang="zh-CN" sz="28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19936" y="233958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Adobe 宋体 Std L" pitchFamily="18" charset="-128"/>
                <a:ea typeface="Adobe 宋体 Std L" pitchFamily="18" charset="-128"/>
              </a:rPr>
              <a:t>与学术文献相辅相成，一站查全台湾出版的各式资源</a:t>
            </a:r>
            <a:endParaRPr lang="zh-CN" altLang="en-US" dirty="0">
              <a:latin typeface="Adobe 宋体 Std L" pitchFamily="18" charset="-128"/>
              <a:ea typeface="Adobe 宋体 Std L" pitchFamily="18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09619" y="328498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全新资源</a:t>
            </a:r>
            <a:endParaRPr lang="en-US" altLang="zh-C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79880" y="26064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台湾学术</a:t>
            </a:r>
            <a:r>
              <a:rPr lang="zh-CN" altLang="en-US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内</a:t>
            </a:r>
            <a:r>
              <a:rPr lang="zh-CN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容</a:t>
            </a:r>
            <a:r>
              <a:rPr lang="zh-TW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新</a:t>
            </a:r>
            <a:r>
              <a:rPr lang="zh-CN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产品</a:t>
            </a:r>
            <a:endParaRPr lang="en-US" altLang="zh-CN" sz="28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558982" y="753006"/>
            <a:ext cx="1074037" cy="8370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 descr="LOGO无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3" grpId="0" bldLvl="0" animBg="1"/>
      <p:bldP spid="20" grpId="0"/>
      <p:bldP spid="21" grpId="0"/>
      <p:bldP spid="23" grpId="0"/>
      <p:bldP spid="29" grpId="0"/>
      <p:bldP spid="3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H="1">
            <a:off x="5303912" y="1268760"/>
            <a:ext cx="1368152" cy="5112568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531771" y="345429"/>
            <a:ext cx="3586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53575A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CONTENT</a:t>
            </a:r>
            <a:r>
              <a:rPr lang="en-US" altLang="zh-CN" sz="5400" dirty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S</a:t>
            </a:r>
            <a:endParaRPr lang="zh-CN" altLang="en-US" sz="54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351584" y="1268760"/>
            <a:ext cx="4320480" cy="0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303912" y="6381328"/>
            <a:ext cx="4320480" cy="0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6239963" y="2257936"/>
            <a:ext cx="247870" cy="247870"/>
          </a:xfrm>
          <a:prstGeom prst="ellipse">
            <a:avLst/>
          </a:prstGeom>
          <a:solidFill>
            <a:srgbClr val="F17F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864330" y="3701147"/>
            <a:ext cx="247870" cy="247870"/>
          </a:xfrm>
          <a:prstGeom prst="ellipse">
            <a:avLst/>
          </a:prstGeom>
          <a:solidFill>
            <a:srgbClr val="F17F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510287" y="4981798"/>
            <a:ext cx="247870" cy="247870"/>
          </a:xfrm>
          <a:prstGeom prst="ellipse">
            <a:avLst/>
          </a:prstGeom>
          <a:solidFill>
            <a:srgbClr val="F17F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45576" y="1921100"/>
            <a:ext cx="1080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01</a:t>
            </a:r>
            <a:endParaRPr lang="zh-CN" altLang="en-US" sz="54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23498" y="2120652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28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</a:rPr>
              <a:t>数据库介绍</a:t>
            </a:r>
            <a:endParaRPr lang="zh-CN" sz="24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487666" y="3363417"/>
            <a:ext cx="1080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02</a:t>
            </a:r>
            <a:endParaRPr lang="zh-CN" altLang="en-US" sz="54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39362" y="4644673"/>
            <a:ext cx="1080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03</a:t>
            </a:r>
            <a:endParaRPr lang="zh-CN" altLang="en-US" sz="54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68217" y="3564116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TW" sz="28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</a:rPr>
              <a:t>数据库运用：助力科研</a:t>
            </a:r>
            <a:endParaRPr lang="zh-CN" altLang="zh-TW" sz="2800" dirty="0" smtClean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311846" y="4844400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</a:rPr>
              <a:t>如何投稿台湾期刊</a:t>
            </a:r>
            <a:endParaRPr lang="zh-CN" altLang="en-US" sz="28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2266222" y="1197198"/>
            <a:ext cx="123935" cy="123935"/>
          </a:xfrm>
          <a:prstGeom prst="ellipse">
            <a:avLst/>
          </a:prstGeom>
          <a:solidFill>
            <a:srgbClr val="F17F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9585819" y="6319360"/>
            <a:ext cx="123935" cy="123935"/>
          </a:xfrm>
          <a:prstGeom prst="ellipse">
            <a:avLst/>
          </a:prstGeom>
          <a:solidFill>
            <a:srgbClr val="F17F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2" name="图片 1" descr="LOGO无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bldLvl="0" animBg="1"/>
      <p:bldP spid="20" grpId="0" bldLvl="0" animBg="1"/>
      <p:bldP spid="21" grpId="0" bldLvl="0" animBg="1"/>
      <p:bldP spid="24" grpId="0"/>
      <p:bldP spid="25" grpId="0"/>
      <p:bldP spid="27" grpId="0"/>
      <p:bldP spid="28" grpId="0"/>
      <p:bldP spid="29" grpId="0"/>
      <p:bldP spid="31" grpId="0"/>
      <p:bldP spid="33" grpId="0" bldLvl="0" animBg="1"/>
      <p:bldP spid="3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536160" y="2348880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精选台湾学术出版社书籍，支持电子书随身阅读</a:t>
            </a:r>
            <a:endParaRPr lang="en-US" altLang="zh-CN" sz="28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28048" y="2348880"/>
            <a:ext cx="864096" cy="864096"/>
            <a:chOff x="6600056" y="2276872"/>
            <a:chExt cx="864096" cy="864096"/>
          </a:xfrm>
        </p:grpSpPr>
        <p:sp>
          <p:nvSpPr>
            <p:cNvPr id="7" name="椭圆 6"/>
            <p:cNvSpPr/>
            <p:nvPr/>
          </p:nvSpPr>
          <p:spPr>
            <a:xfrm>
              <a:off x="6600056" y="2276872"/>
              <a:ext cx="864096" cy="864096"/>
            </a:xfrm>
            <a:prstGeom prst="ellipse">
              <a:avLst/>
            </a:prstGeom>
            <a:solidFill>
              <a:srgbClr val="53575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74" y="2342911"/>
              <a:ext cx="697260" cy="69726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528048" y="4365104"/>
            <a:ext cx="864096" cy="864096"/>
            <a:chOff x="6600056" y="4293096"/>
            <a:chExt cx="864096" cy="864096"/>
          </a:xfrm>
        </p:grpSpPr>
        <p:sp>
          <p:nvSpPr>
            <p:cNvPr id="8" name="椭圆 7"/>
            <p:cNvSpPr/>
            <p:nvPr/>
          </p:nvSpPr>
          <p:spPr>
            <a:xfrm>
              <a:off x="6600056" y="4293096"/>
              <a:ext cx="864096" cy="864096"/>
            </a:xfrm>
            <a:prstGeom prst="ellipse">
              <a:avLst/>
            </a:prstGeom>
            <a:solidFill>
              <a:srgbClr val="F17F4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654" y="4365104"/>
              <a:ext cx="720080" cy="720080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7536161" y="4437112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整合华艺学术文献数据库，一站查全</a:t>
            </a:r>
            <a:endParaRPr lang="en-US" altLang="zh-CN" sz="28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99497" y="231031"/>
            <a:ext cx="3539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台湾学术</a:t>
            </a:r>
            <a:r>
              <a:rPr lang="zh-CN" altLang="en-US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内</a:t>
            </a:r>
            <a:r>
              <a:rPr lang="zh-CN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容</a:t>
            </a:r>
            <a:r>
              <a:rPr lang="zh-TW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新</a:t>
            </a:r>
            <a:r>
              <a:rPr lang="zh-CN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产品</a:t>
            </a:r>
            <a:endParaRPr lang="en-US" altLang="zh-CN" sz="28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58982" y="753006"/>
            <a:ext cx="1074037" cy="8370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17" name="Picture 6" descr="File:EBook between paper boo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6240017" cy="4032448"/>
          </a:xfrm>
          <a:prstGeom prst="rect">
            <a:avLst/>
          </a:prstGeom>
          <a:noFill/>
        </p:spPr>
      </p:pic>
      <p:pic>
        <p:nvPicPr>
          <p:cNvPr id="4" name="图片 3" descr="LOGO无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  <p:bldP spid="1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886421" y="4074452"/>
            <a:ext cx="2517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1,000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家出版社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13023" y="5354052"/>
            <a:ext cx="2182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3</a:t>
            </a:r>
            <a:r>
              <a:rPr lang="zh-C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万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本电子书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12203" y="2358454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1,000</a:t>
            </a:r>
            <a:endParaRPr lang="zh-CN" altLang="en-US" sz="32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88562" y="3364674"/>
            <a:ext cx="14702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54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3</a:t>
            </a:r>
            <a:r>
              <a:rPr lang="en-US" altLang="zh-TW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0,000</a:t>
            </a:r>
            <a:endParaRPr lang="zh-CN" altLang="en-US" sz="36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98044" y="2275376"/>
            <a:ext cx="1085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36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2</a:t>
            </a:r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0,000</a:t>
            </a:r>
            <a:endParaRPr lang="zh-CN" altLang="en-US" sz="36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24192" y="3693475"/>
            <a:ext cx="29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2</a:t>
            </a:r>
            <a:r>
              <a:rPr lang="zh-C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万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本学术类书籍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50539" y="1702313"/>
            <a:ext cx="1988795" cy="1988795"/>
            <a:chOff x="1584246" y="1632925"/>
            <a:chExt cx="1988795" cy="1988795"/>
          </a:xfrm>
        </p:grpSpPr>
        <p:sp>
          <p:nvSpPr>
            <p:cNvPr id="16" name="KSO_Shape"/>
            <p:cNvSpPr/>
            <p:nvPr/>
          </p:nvSpPr>
          <p:spPr bwMode="auto">
            <a:xfrm>
              <a:off x="1584246" y="1632925"/>
              <a:ext cx="1988795" cy="1988795"/>
            </a:xfrm>
            <a:custGeom>
              <a:avLst/>
              <a:gdLst>
                <a:gd name="T0" fmla="*/ 907013 w 2197224"/>
                <a:gd name="T1" fmla="*/ 1489257 h 2197224"/>
                <a:gd name="T2" fmla="*/ 744628 w 2197224"/>
                <a:gd name="T3" fmla="*/ 1651641 h 2197224"/>
                <a:gd name="T4" fmla="*/ 1108052 w 2197224"/>
                <a:gd name="T5" fmla="*/ 1431697 h 2197224"/>
                <a:gd name="T6" fmla="*/ 1003795 w 2197224"/>
                <a:gd name="T7" fmla="*/ 1636312 h 2197224"/>
                <a:gd name="T8" fmla="*/ 1108052 w 2197224"/>
                <a:gd name="T9" fmla="*/ 1431697 h 2197224"/>
                <a:gd name="T10" fmla="*/ 698026 w 2197224"/>
                <a:gd name="T11" fmla="*/ 1481876 h 2197224"/>
                <a:gd name="T12" fmla="*/ 493410 w 2197224"/>
                <a:gd name="T13" fmla="*/ 1586133 h 2197224"/>
                <a:gd name="T14" fmla="*/ 1281464 w 2197224"/>
                <a:gd name="T15" fmla="*/ 1314828 h 2197224"/>
                <a:gd name="T16" fmla="*/ 1245540 w 2197224"/>
                <a:gd name="T17" fmla="*/ 1541647 h 2197224"/>
                <a:gd name="T18" fmla="*/ 1281464 w 2197224"/>
                <a:gd name="T19" fmla="*/ 1314828 h 2197224"/>
                <a:gd name="T20" fmla="*/ 501547 w 2197224"/>
                <a:gd name="T21" fmla="*/ 1410276 h 2197224"/>
                <a:gd name="T22" fmla="*/ 274729 w 2197224"/>
                <a:gd name="T23" fmla="*/ 1446200 h 2197224"/>
                <a:gd name="T24" fmla="*/ 1410276 w 2197224"/>
                <a:gd name="T25" fmla="*/ 1150093 h 2197224"/>
                <a:gd name="T26" fmla="*/ 1446200 w 2197224"/>
                <a:gd name="T27" fmla="*/ 1376912 h 2197224"/>
                <a:gd name="T28" fmla="*/ 1410276 w 2197224"/>
                <a:gd name="T29" fmla="*/ 1150093 h 2197224"/>
                <a:gd name="T30" fmla="*/ 336812 w 2197224"/>
                <a:gd name="T31" fmla="*/ 1281464 h 2197224"/>
                <a:gd name="T32" fmla="*/ 109994 w 2197224"/>
                <a:gd name="T33" fmla="*/ 1245540 h 2197224"/>
                <a:gd name="T34" fmla="*/ 1481876 w 2197224"/>
                <a:gd name="T35" fmla="*/ 953615 h 2197224"/>
                <a:gd name="T36" fmla="*/ 1586133 w 2197224"/>
                <a:gd name="T37" fmla="*/ 1158231 h 2197224"/>
                <a:gd name="T38" fmla="*/ 1481876 w 2197224"/>
                <a:gd name="T39" fmla="*/ 953615 h 2197224"/>
                <a:gd name="T40" fmla="*/ 219944 w 2197224"/>
                <a:gd name="T41" fmla="*/ 1108052 h 2197224"/>
                <a:gd name="T42" fmla="*/ 15329 w 2197224"/>
                <a:gd name="T43" fmla="*/ 1003795 h 2197224"/>
                <a:gd name="T44" fmla="*/ 1489257 w 2197224"/>
                <a:gd name="T45" fmla="*/ 744628 h 2197224"/>
                <a:gd name="T46" fmla="*/ 1651641 w 2197224"/>
                <a:gd name="T47" fmla="*/ 907013 h 2197224"/>
                <a:gd name="T48" fmla="*/ 1489257 w 2197224"/>
                <a:gd name="T49" fmla="*/ 744628 h 2197224"/>
                <a:gd name="T50" fmla="*/ 162384 w 2197224"/>
                <a:gd name="T51" fmla="*/ 744628 h 2197224"/>
                <a:gd name="T52" fmla="*/ 0 w 2197224"/>
                <a:gd name="T53" fmla="*/ 907013 h 2197224"/>
                <a:gd name="T54" fmla="*/ 1586133 w 2197224"/>
                <a:gd name="T55" fmla="*/ 493410 h 2197224"/>
                <a:gd name="T56" fmla="*/ 1481876 w 2197224"/>
                <a:gd name="T57" fmla="*/ 698026 h 2197224"/>
                <a:gd name="T58" fmla="*/ 1586133 w 2197224"/>
                <a:gd name="T59" fmla="*/ 493410 h 2197224"/>
                <a:gd name="T60" fmla="*/ 219944 w 2197224"/>
                <a:gd name="T61" fmla="*/ 543589 h 2197224"/>
                <a:gd name="T62" fmla="*/ 15329 w 2197224"/>
                <a:gd name="T63" fmla="*/ 647846 h 2197224"/>
                <a:gd name="T64" fmla="*/ 1446200 w 2197224"/>
                <a:gd name="T65" fmla="*/ 274730 h 2197224"/>
                <a:gd name="T66" fmla="*/ 1410276 w 2197224"/>
                <a:gd name="T67" fmla="*/ 501548 h 2197224"/>
                <a:gd name="T68" fmla="*/ 1446200 w 2197224"/>
                <a:gd name="T69" fmla="*/ 274730 h 2197224"/>
                <a:gd name="T70" fmla="*/ 336812 w 2197224"/>
                <a:gd name="T71" fmla="*/ 370177 h 2197224"/>
                <a:gd name="T72" fmla="*/ 109994 w 2197224"/>
                <a:gd name="T73" fmla="*/ 406102 h 2197224"/>
                <a:gd name="T74" fmla="*/ 1245540 w 2197224"/>
                <a:gd name="T75" fmla="*/ 109995 h 2197224"/>
                <a:gd name="T76" fmla="*/ 1281464 w 2197224"/>
                <a:gd name="T77" fmla="*/ 336813 h 2197224"/>
                <a:gd name="T78" fmla="*/ 1245540 w 2197224"/>
                <a:gd name="T79" fmla="*/ 109995 h 2197224"/>
                <a:gd name="T80" fmla="*/ 501547 w 2197224"/>
                <a:gd name="T81" fmla="*/ 241366 h 2197224"/>
                <a:gd name="T82" fmla="*/ 274729 w 2197224"/>
                <a:gd name="T83" fmla="*/ 205441 h 2197224"/>
                <a:gd name="T84" fmla="*/ 1003795 w 2197224"/>
                <a:gd name="T85" fmla="*/ 15329 h 2197224"/>
                <a:gd name="T86" fmla="*/ 1108052 w 2197224"/>
                <a:gd name="T87" fmla="*/ 219944 h 2197224"/>
                <a:gd name="T88" fmla="*/ 1003795 w 2197224"/>
                <a:gd name="T89" fmla="*/ 15329 h 2197224"/>
                <a:gd name="T90" fmla="*/ 698026 w 2197224"/>
                <a:gd name="T91" fmla="*/ 169765 h 2197224"/>
                <a:gd name="T92" fmla="*/ 493410 w 2197224"/>
                <a:gd name="T93" fmla="*/ 65508 h 2197224"/>
                <a:gd name="T94" fmla="*/ 744628 w 2197224"/>
                <a:gd name="T95" fmla="*/ 0 h 2197224"/>
                <a:gd name="T96" fmla="*/ 907013 w 2197224"/>
                <a:gd name="T97" fmla="*/ 162384 h 2197224"/>
                <a:gd name="T98" fmla="*/ 744628 w 2197224"/>
                <a:gd name="T99" fmla="*/ 0 h 2197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97224" h="2197224">
                  <a:moveTo>
                    <a:pt x="990600" y="1981200"/>
                  </a:moveTo>
                  <a:lnTo>
                    <a:pt x="1206624" y="1981200"/>
                  </a:lnTo>
                  <a:lnTo>
                    <a:pt x="1206624" y="2197224"/>
                  </a:lnTo>
                  <a:lnTo>
                    <a:pt x="990600" y="2197224"/>
                  </a:lnTo>
                  <a:lnTo>
                    <a:pt x="990600" y="1981200"/>
                  </a:lnTo>
                  <a:close/>
                  <a:moveTo>
                    <a:pt x="1474072" y="1904626"/>
                  </a:moveTo>
                  <a:lnTo>
                    <a:pt x="1540827" y="2110077"/>
                  </a:lnTo>
                  <a:lnTo>
                    <a:pt x="1335376" y="2176832"/>
                  </a:lnTo>
                  <a:lnTo>
                    <a:pt x="1268621" y="1971381"/>
                  </a:lnTo>
                  <a:lnTo>
                    <a:pt x="1474072" y="1904626"/>
                  </a:lnTo>
                  <a:close/>
                  <a:moveTo>
                    <a:pt x="723152" y="1904626"/>
                  </a:moveTo>
                  <a:lnTo>
                    <a:pt x="928603" y="1971381"/>
                  </a:lnTo>
                  <a:lnTo>
                    <a:pt x="861848" y="2176832"/>
                  </a:lnTo>
                  <a:lnTo>
                    <a:pt x="656397" y="2110077"/>
                  </a:lnTo>
                  <a:lnTo>
                    <a:pt x="723152" y="1904626"/>
                  </a:lnTo>
                  <a:close/>
                  <a:moveTo>
                    <a:pt x="1704768" y="1749153"/>
                  </a:moveTo>
                  <a:lnTo>
                    <a:pt x="1831744" y="1923920"/>
                  </a:lnTo>
                  <a:lnTo>
                    <a:pt x="1656977" y="2050896"/>
                  </a:lnTo>
                  <a:lnTo>
                    <a:pt x="1530001" y="1876129"/>
                  </a:lnTo>
                  <a:lnTo>
                    <a:pt x="1704768" y="1749153"/>
                  </a:lnTo>
                  <a:close/>
                  <a:moveTo>
                    <a:pt x="492456" y="1749153"/>
                  </a:moveTo>
                  <a:lnTo>
                    <a:pt x="667223" y="1876129"/>
                  </a:lnTo>
                  <a:lnTo>
                    <a:pt x="540248" y="2050896"/>
                  </a:lnTo>
                  <a:lnTo>
                    <a:pt x="365480" y="1923920"/>
                  </a:lnTo>
                  <a:lnTo>
                    <a:pt x="492456" y="1749153"/>
                  </a:lnTo>
                  <a:close/>
                  <a:moveTo>
                    <a:pt x="1876129" y="1530001"/>
                  </a:moveTo>
                  <a:lnTo>
                    <a:pt x="2050896" y="1656977"/>
                  </a:lnTo>
                  <a:lnTo>
                    <a:pt x="1923920" y="1831744"/>
                  </a:lnTo>
                  <a:lnTo>
                    <a:pt x="1749153" y="1704768"/>
                  </a:lnTo>
                  <a:lnTo>
                    <a:pt x="1876129" y="1530001"/>
                  </a:lnTo>
                  <a:close/>
                  <a:moveTo>
                    <a:pt x="321096" y="1530001"/>
                  </a:moveTo>
                  <a:lnTo>
                    <a:pt x="448071" y="1704768"/>
                  </a:lnTo>
                  <a:lnTo>
                    <a:pt x="273304" y="1831744"/>
                  </a:lnTo>
                  <a:lnTo>
                    <a:pt x="146328" y="1656977"/>
                  </a:lnTo>
                  <a:lnTo>
                    <a:pt x="321096" y="1530001"/>
                  </a:lnTo>
                  <a:close/>
                  <a:moveTo>
                    <a:pt x="1971381" y="1268621"/>
                  </a:moveTo>
                  <a:lnTo>
                    <a:pt x="2176832" y="1335376"/>
                  </a:lnTo>
                  <a:lnTo>
                    <a:pt x="2110077" y="1540827"/>
                  </a:lnTo>
                  <a:lnTo>
                    <a:pt x="1904626" y="1474072"/>
                  </a:lnTo>
                  <a:lnTo>
                    <a:pt x="1971381" y="1268621"/>
                  </a:lnTo>
                  <a:close/>
                  <a:moveTo>
                    <a:pt x="225843" y="1268621"/>
                  </a:moveTo>
                  <a:lnTo>
                    <a:pt x="292598" y="1474072"/>
                  </a:lnTo>
                  <a:lnTo>
                    <a:pt x="87147" y="1540827"/>
                  </a:lnTo>
                  <a:lnTo>
                    <a:pt x="20392" y="1335376"/>
                  </a:lnTo>
                  <a:lnTo>
                    <a:pt x="225843" y="1268621"/>
                  </a:lnTo>
                  <a:close/>
                  <a:moveTo>
                    <a:pt x="1981200" y="990600"/>
                  </a:moveTo>
                  <a:lnTo>
                    <a:pt x="2197224" y="990600"/>
                  </a:lnTo>
                  <a:lnTo>
                    <a:pt x="2197224" y="1206624"/>
                  </a:lnTo>
                  <a:lnTo>
                    <a:pt x="1981200" y="1206624"/>
                  </a:lnTo>
                  <a:lnTo>
                    <a:pt x="1981200" y="990600"/>
                  </a:lnTo>
                  <a:close/>
                  <a:moveTo>
                    <a:pt x="0" y="990600"/>
                  </a:moveTo>
                  <a:lnTo>
                    <a:pt x="216024" y="990600"/>
                  </a:lnTo>
                  <a:lnTo>
                    <a:pt x="216024" y="1206624"/>
                  </a:lnTo>
                  <a:lnTo>
                    <a:pt x="0" y="1206624"/>
                  </a:lnTo>
                  <a:lnTo>
                    <a:pt x="0" y="990600"/>
                  </a:lnTo>
                  <a:close/>
                  <a:moveTo>
                    <a:pt x="2110077" y="656397"/>
                  </a:moveTo>
                  <a:lnTo>
                    <a:pt x="2176832" y="861848"/>
                  </a:lnTo>
                  <a:lnTo>
                    <a:pt x="1971381" y="928603"/>
                  </a:lnTo>
                  <a:lnTo>
                    <a:pt x="1904626" y="723152"/>
                  </a:lnTo>
                  <a:lnTo>
                    <a:pt x="2110077" y="656397"/>
                  </a:lnTo>
                  <a:close/>
                  <a:moveTo>
                    <a:pt x="87147" y="656397"/>
                  </a:moveTo>
                  <a:lnTo>
                    <a:pt x="292598" y="723152"/>
                  </a:lnTo>
                  <a:lnTo>
                    <a:pt x="225843" y="928603"/>
                  </a:lnTo>
                  <a:lnTo>
                    <a:pt x="20392" y="861848"/>
                  </a:lnTo>
                  <a:lnTo>
                    <a:pt x="87147" y="656397"/>
                  </a:lnTo>
                  <a:close/>
                  <a:moveTo>
                    <a:pt x="1923920" y="365481"/>
                  </a:moveTo>
                  <a:lnTo>
                    <a:pt x="2050896" y="540248"/>
                  </a:lnTo>
                  <a:lnTo>
                    <a:pt x="1876129" y="667224"/>
                  </a:lnTo>
                  <a:lnTo>
                    <a:pt x="1749153" y="492456"/>
                  </a:lnTo>
                  <a:lnTo>
                    <a:pt x="1923920" y="365481"/>
                  </a:lnTo>
                  <a:close/>
                  <a:moveTo>
                    <a:pt x="273304" y="365481"/>
                  </a:moveTo>
                  <a:lnTo>
                    <a:pt x="448071" y="492456"/>
                  </a:lnTo>
                  <a:lnTo>
                    <a:pt x="321096" y="667224"/>
                  </a:lnTo>
                  <a:lnTo>
                    <a:pt x="146328" y="540248"/>
                  </a:lnTo>
                  <a:lnTo>
                    <a:pt x="273304" y="365481"/>
                  </a:lnTo>
                  <a:close/>
                  <a:moveTo>
                    <a:pt x="1656977" y="146329"/>
                  </a:moveTo>
                  <a:lnTo>
                    <a:pt x="1831744" y="273304"/>
                  </a:lnTo>
                  <a:lnTo>
                    <a:pt x="1704768" y="448072"/>
                  </a:lnTo>
                  <a:lnTo>
                    <a:pt x="1530001" y="321096"/>
                  </a:lnTo>
                  <a:lnTo>
                    <a:pt x="1656977" y="146329"/>
                  </a:lnTo>
                  <a:close/>
                  <a:moveTo>
                    <a:pt x="540248" y="146329"/>
                  </a:moveTo>
                  <a:lnTo>
                    <a:pt x="667223" y="321096"/>
                  </a:lnTo>
                  <a:lnTo>
                    <a:pt x="492456" y="448072"/>
                  </a:lnTo>
                  <a:lnTo>
                    <a:pt x="365480" y="273304"/>
                  </a:lnTo>
                  <a:lnTo>
                    <a:pt x="540248" y="146329"/>
                  </a:lnTo>
                  <a:close/>
                  <a:moveTo>
                    <a:pt x="1335376" y="20392"/>
                  </a:moveTo>
                  <a:lnTo>
                    <a:pt x="1540827" y="87147"/>
                  </a:lnTo>
                  <a:lnTo>
                    <a:pt x="1474072" y="292598"/>
                  </a:lnTo>
                  <a:lnTo>
                    <a:pt x="1268621" y="225843"/>
                  </a:lnTo>
                  <a:lnTo>
                    <a:pt x="1335376" y="20392"/>
                  </a:lnTo>
                  <a:close/>
                  <a:moveTo>
                    <a:pt x="861848" y="20392"/>
                  </a:moveTo>
                  <a:lnTo>
                    <a:pt x="928603" y="225843"/>
                  </a:lnTo>
                  <a:lnTo>
                    <a:pt x="723152" y="292598"/>
                  </a:lnTo>
                  <a:lnTo>
                    <a:pt x="656397" y="87147"/>
                  </a:lnTo>
                  <a:lnTo>
                    <a:pt x="861848" y="20392"/>
                  </a:lnTo>
                  <a:close/>
                  <a:moveTo>
                    <a:pt x="990600" y="0"/>
                  </a:moveTo>
                  <a:lnTo>
                    <a:pt x="1206624" y="0"/>
                  </a:lnTo>
                  <a:lnTo>
                    <a:pt x="1206624" y="216024"/>
                  </a:lnTo>
                  <a:lnTo>
                    <a:pt x="990600" y="216024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53575A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866127" y="1931346"/>
              <a:ext cx="1424381" cy="1424381"/>
            </a:xfrm>
            <a:prstGeom prst="ellipse">
              <a:avLst/>
            </a:prstGeom>
            <a:noFill/>
            <a:ln w="12700">
              <a:solidFill>
                <a:srgbClr val="5357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90085" y="2477734"/>
            <a:ext cx="2625251" cy="2625251"/>
            <a:chOff x="4024340" y="2408346"/>
            <a:chExt cx="2625251" cy="2625251"/>
          </a:xfrm>
        </p:grpSpPr>
        <p:sp>
          <p:nvSpPr>
            <p:cNvPr id="17" name="KSO_Shape"/>
            <p:cNvSpPr/>
            <p:nvPr/>
          </p:nvSpPr>
          <p:spPr bwMode="auto">
            <a:xfrm>
              <a:off x="4024340" y="2408346"/>
              <a:ext cx="2625251" cy="2625251"/>
            </a:xfrm>
            <a:custGeom>
              <a:avLst/>
              <a:gdLst>
                <a:gd name="T0" fmla="*/ 907013 w 2197224"/>
                <a:gd name="T1" fmla="*/ 1489257 h 2197224"/>
                <a:gd name="T2" fmla="*/ 744628 w 2197224"/>
                <a:gd name="T3" fmla="*/ 1651641 h 2197224"/>
                <a:gd name="T4" fmla="*/ 1108052 w 2197224"/>
                <a:gd name="T5" fmla="*/ 1431697 h 2197224"/>
                <a:gd name="T6" fmla="*/ 1003795 w 2197224"/>
                <a:gd name="T7" fmla="*/ 1636312 h 2197224"/>
                <a:gd name="T8" fmla="*/ 1108052 w 2197224"/>
                <a:gd name="T9" fmla="*/ 1431697 h 2197224"/>
                <a:gd name="T10" fmla="*/ 698026 w 2197224"/>
                <a:gd name="T11" fmla="*/ 1481876 h 2197224"/>
                <a:gd name="T12" fmla="*/ 493410 w 2197224"/>
                <a:gd name="T13" fmla="*/ 1586133 h 2197224"/>
                <a:gd name="T14" fmla="*/ 1281464 w 2197224"/>
                <a:gd name="T15" fmla="*/ 1314828 h 2197224"/>
                <a:gd name="T16" fmla="*/ 1245540 w 2197224"/>
                <a:gd name="T17" fmla="*/ 1541647 h 2197224"/>
                <a:gd name="T18" fmla="*/ 1281464 w 2197224"/>
                <a:gd name="T19" fmla="*/ 1314828 h 2197224"/>
                <a:gd name="T20" fmla="*/ 501547 w 2197224"/>
                <a:gd name="T21" fmla="*/ 1410276 h 2197224"/>
                <a:gd name="T22" fmla="*/ 274729 w 2197224"/>
                <a:gd name="T23" fmla="*/ 1446200 h 2197224"/>
                <a:gd name="T24" fmla="*/ 1410276 w 2197224"/>
                <a:gd name="T25" fmla="*/ 1150093 h 2197224"/>
                <a:gd name="T26" fmla="*/ 1446200 w 2197224"/>
                <a:gd name="T27" fmla="*/ 1376912 h 2197224"/>
                <a:gd name="T28" fmla="*/ 1410276 w 2197224"/>
                <a:gd name="T29" fmla="*/ 1150093 h 2197224"/>
                <a:gd name="T30" fmla="*/ 336812 w 2197224"/>
                <a:gd name="T31" fmla="*/ 1281464 h 2197224"/>
                <a:gd name="T32" fmla="*/ 109994 w 2197224"/>
                <a:gd name="T33" fmla="*/ 1245540 h 2197224"/>
                <a:gd name="T34" fmla="*/ 1481876 w 2197224"/>
                <a:gd name="T35" fmla="*/ 953615 h 2197224"/>
                <a:gd name="T36" fmla="*/ 1586133 w 2197224"/>
                <a:gd name="T37" fmla="*/ 1158231 h 2197224"/>
                <a:gd name="T38" fmla="*/ 1481876 w 2197224"/>
                <a:gd name="T39" fmla="*/ 953615 h 2197224"/>
                <a:gd name="T40" fmla="*/ 219944 w 2197224"/>
                <a:gd name="T41" fmla="*/ 1108052 h 2197224"/>
                <a:gd name="T42" fmla="*/ 15329 w 2197224"/>
                <a:gd name="T43" fmla="*/ 1003795 h 2197224"/>
                <a:gd name="T44" fmla="*/ 1489257 w 2197224"/>
                <a:gd name="T45" fmla="*/ 744628 h 2197224"/>
                <a:gd name="T46" fmla="*/ 1651641 w 2197224"/>
                <a:gd name="T47" fmla="*/ 907013 h 2197224"/>
                <a:gd name="T48" fmla="*/ 1489257 w 2197224"/>
                <a:gd name="T49" fmla="*/ 744628 h 2197224"/>
                <a:gd name="T50" fmla="*/ 162384 w 2197224"/>
                <a:gd name="T51" fmla="*/ 744628 h 2197224"/>
                <a:gd name="T52" fmla="*/ 0 w 2197224"/>
                <a:gd name="T53" fmla="*/ 907013 h 2197224"/>
                <a:gd name="T54" fmla="*/ 1586133 w 2197224"/>
                <a:gd name="T55" fmla="*/ 493410 h 2197224"/>
                <a:gd name="T56" fmla="*/ 1481876 w 2197224"/>
                <a:gd name="T57" fmla="*/ 698026 h 2197224"/>
                <a:gd name="T58" fmla="*/ 1586133 w 2197224"/>
                <a:gd name="T59" fmla="*/ 493410 h 2197224"/>
                <a:gd name="T60" fmla="*/ 219944 w 2197224"/>
                <a:gd name="T61" fmla="*/ 543589 h 2197224"/>
                <a:gd name="T62" fmla="*/ 15329 w 2197224"/>
                <a:gd name="T63" fmla="*/ 647846 h 2197224"/>
                <a:gd name="T64" fmla="*/ 1446200 w 2197224"/>
                <a:gd name="T65" fmla="*/ 274730 h 2197224"/>
                <a:gd name="T66" fmla="*/ 1410276 w 2197224"/>
                <a:gd name="T67" fmla="*/ 501548 h 2197224"/>
                <a:gd name="T68" fmla="*/ 1446200 w 2197224"/>
                <a:gd name="T69" fmla="*/ 274730 h 2197224"/>
                <a:gd name="T70" fmla="*/ 336812 w 2197224"/>
                <a:gd name="T71" fmla="*/ 370177 h 2197224"/>
                <a:gd name="T72" fmla="*/ 109994 w 2197224"/>
                <a:gd name="T73" fmla="*/ 406102 h 2197224"/>
                <a:gd name="T74" fmla="*/ 1245540 w 2197224"/>
                <a:gd name="T75" fmla="*/ 109995 h 2197224"/>
                <a:gd name="T76" fmla="*/ 1281464 w 2197224"/>
                <a:gd name="T77" fmla="*/ 336813 h 2197224"/>
                <a:gd name="T78" fmla="*/ 1245540 w 2197224"/>
                <a:gd name="T79" fmla="*/ 109995 h 2197224"/>
                <a:gd name="T80" fmla="*/ 501547 w 2197224"/>
                <a:gd name="T81" fmla="*/ 241366 h 2197224"/>
                <a:gd name="T82" fmla="*/ 274729 w 2197224"/>
                <a:gd name="T83" fmla="*/ 205441 h 2197224"/>
                <a:gd name="T84" fmla="*/ 1003795 w 2197224"/>
                <a:gd name="T85" fmla="*/ 15329 h 2197224"/>
                <a:gd name="T86" fmla="*/ 1108052 w 2197224"/>
                <a:gd name="T87" fmla="*/ 219944 h 2197224"/>
                <a:gd name="T88" fmla="*/ 1003795 w 2197224"/>
                <a:gd name="T89" fmla="*/ 15329 h 2197224"/>
                <a:gd name="T90" fmla="*/ 698026 w 2197224"/>
                <a:gd name="T91" fmla="*/ 169765 h 2197224"/>
                <a:gd name="T92" fmla="*/ 493410 w 2197224"/>
                <a:gd name="T93" fmla="*/ 65508 h 2197224"/>
                <a:gd name="T94" fmla="*/ 744628 w 2197224"/>
                <a:gd name="T95" fmla="*/ 0 h 2197224"/>
                <a:gd name="T96" fmla="*/ 907013 w 2197224"/>
                <a:gd name="T97" fmla="*/ 162384 h 2197224"/>
                <a:gd name="T98" fmla="*/ 744628 w 2197224"/>
                <a:gd name="T99" fmla="*/ 0 h 2197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97224" h="2197224">
                  <a:moveTo>
                    <a:pt x="990600" y="1981200"/>
                  </a:moveTo>
                  <a:lnTo>
                    <a:pt x="1206624" y="1981200"/>
                  </a:lnTo>
                  <a:lnTo>
                    <a:pt x="1206624" y="2197224"/>
                  </a:lnTo>
                  <a:lnTo>
                    <a:pt x="990600" y="2197224"/>
                  </a:lnTo>
                  <a:lnTo>
                    <a:pt x="990600" y="1981200"/>
                  </a:lnTo>
                  <a:close/>
                  <a:moveTo>
                    <a:pt x="1474072" y="1904626"/>
                  </a:moveTo>
                  <a:lnTo>
                    <a:pt x="1540827" y="2110077"/>
                  </a:lnTo>
                  <a:lnTo>
                    <a:pt x="1335376" y="2176832"/>
                  </a:lnTo>
                  <a:lnTo>
                    <a:pt x="1268621" y="1971381"/>
                  </a:lnTo>
                  <a:lnTo>
                    <a:pt x="1474072" y="1904626"/>
                  </a:lnTo>
                  <a:close/>
                  <a:moveTo>
                    <a:pt x="723152" y="1904626"/>
                  </a:moveTo>
                  <a:lnTo>
                    <a:pt x="928603" y="1971381"/>
                  </a:lnTo>
                  <a:lnTo>
                    <a:pt x="861848" y="2176832"/>
                  </a:lnTo>
                  <a:lnTo>
                    <a:pt x="656397" y="2110077"/>
                  </a:lnTo>
                  <a:lnTo>
                    <a:pt x="723152" y="1904626"/>
                  </a:lnTo>
                  <a:close/>
                  <a:moveTo>
                    <a:pt x="1704768" y="1749153"/>
                  </a:moveTo>
                  <a:lnTo>
                    <a:pt x="1831744" y="1923920"/>
                  </a:lnTo>
                  <a:lnTo>
                    <a:pt x="1656977" y="2050896"/>
                  </a:lnTo>
                  <a:lnTo>
                    <a:pt x="1530001" y="1876129"/>
                  </a:lnTo>
                  <a:lnTo>
                    <a:pt x="1704768" y="1749153"/>
                  </a:lnTo>
                  <a:close/>
                  <a:moveTo>
                    <a:pt x="492456" y="1749153"/>
                  </a:moveTo>
                  <a:lnTo>
                    <a:pt x="667223" y="1876129"/>
                  </a:lnTo>
                  <a:lnTo>
                    <a:pt x="540248" y="2050896"/>
                  </a:lnTo>
                  <a:lnTo>
                    <a:pt x="365480" y="1923920"/>
                  </a:lnTo>
                  <a:lnTo>
                    <a:pt x="492456" y="1749153"/>
                  </a:lnTo>
                  <a:close/>
                  <a:moveTo>
                    <a:pt x="1876129" y="1530001"/>
                  </a:moveTo>
                  <a:lnTo>
                    <a:pt x="2050896" y="1656977"/>
                  </a:lnTo>
                  <a:lnTo>
                    <a:pt x="1923920" y="1831744"/>
                  </a:lnTo>
                  <a:lnTo>
                    <a:pt x="1749153" y="1704768"/>
                  </a:lnTo>
                  <a:lnTo>
                    <a:pt x="1876129" y="1530001"/>
                  </a:lnTo>
                  <a:close/>
                  <a:moveTo>
                    <a:pt x="321096" y="1530001"/>
                  </a:moveTo>
                  <a:lnTo>
                    <a:pt x="448071" y="1704768"/>
                  </a:lnTo>
                  <a:lnTo>
                    <a:pt x="273304" y="1831744"/>
                  </a:lnTo>
                  <a:lnTo>
                    <a:pt x="146328" y="1656977"/>
                  </a:lnTo>
                  <a:lnTo>
                    <a:pt x="321096" y="1530001"/>
                  </a:lnTo>
                  <a:close/>
                  <a:moveTo>
                    <a:pt x="1971381" y="1268621"/>
                  </a:moveTo>
                  <a:lnTo>
                    <a:pt x="2176832" y="1335376"/>
                  </a:lnTo>
                  <a:lnTo>
                    <a:pt x="2110077" y="1540827"/>
                  </a:lnTo>
                  <a:lnTo>
                    <a:pt x="1904626" y="1474072"/>
                  </a:lnTo>
                  <a:lnTo>
                    <a:pt x="1971381" y="1268621"/>
                  </a:lnTo>
                  <a:close/>
                  <a:moveTo>
                    <a:pt x="225843" y="1268621"/>
                  </a:moveTo>
                  <a:lnTo>
                    <a:pt x="292598" y="1474072"/>
                  </a:lnTo>
                  <a:lnTo>
                    <a:pt x="87147" y="1540827"/>
                  </a:lnTo>
                  <a:lnTo>
                    <a:pt x="20392" y="1335376"/>
                  </a:lnTo>
                  <a:lnTo>
                    <a:pt x="225843" y="1268621"/>
                  </a:lnTo>
                  <a:close/>
                  <a:moveTo>
                    <a:pt x="1981200" y="990600"/>
                  </a:moveTo>
                  <a:lnTo>
                    <a:pt x="2197224" y="990600"/>
                  </a:lnTo>
                  <a:lnTo>
                    <a:pt x="2197224" y="1206624"/>
                  </a:lnTo>
                  <a:lnTo>
                    <a:pt x="1981200" y="1206624"/>
                  </a:lnTo>
                  <a:lnTo>
                    <a:pt x="1981200" y="990600"/>
                  </a:lnTo>
                  <a:close/>
                  <a:moveTo>
                    <a:pt x="0" y="990600"/>
                  </a:moveTo>
                  <a:lnTo>
                    <a:pt x="216024" y="990600"/>
                  </a:lnTo>
                  <a:lnTo>
                    <a:pt x="216024" y="1206624"/>
                  </a:lnTo>
                  <a:lnTo>
                    <a:pt x="0" y="1206624"/>
                  </a:lnTo>
                  <a:lnTo>
                    <a:pt x="0" y="990600"/>
                  </a:lnTo>
                  <a:close/>
                  <a:moveTo>
                    <a:pt x="2110077" y="656397"/>
                  </a:moveTo>
                  <a:lnTo>
                    <a:pt x="2176832" y="861848"/>
                  </a:lnTo>
                  <a:lnTo>
                    <a:pt x="1971381" y="928603"/>
                  </a:lnTo>
                  <a:lnTo>
                    <a:pt x="1904626" y="723152"/>
                  </a:lnTo>
                  <a:lnTo>
                    <a:pt x="2110077" y="656397"/>
                  </a:lnTo>
                  <a:close/>
                  <a:moveTo>
                    <a:pt x="87147" y="656397"/>
                  </a:moveTo>
                  <a:lnTo>
                    <a:pt x="292598" y="723152"/>
                  </a:lnTo>
                  <a:lnTo>
                    <a:pt x="225843" y="928603"/>
                  </a:lnTo>
                  <a:lnTo>
                    <a:pt x="20392" y="861848"/>
                  </a:lnTo>
                  <a:lnTo>
                    <a:pt x="87147" y="656397"/>
                  </a:lnTo>
                  <a:close/>
                  <a:moveTo>
                    <a:pt x="1923920" y="365481"/>
                  </a:moveTo>
                  <a:lnTo>
                    <a:pt x="2050896" y="540248"/>
                  </a:lnTo>
                  <a:lnTo>
                    <a:pt x="1876129" y="667224"/>
                  </a:lnTo>
                  <a:lnTo>
                    <a:pt x="1749153" y="492456"/>
                  </a:lnTo>
                  <a:lnTo>
                    <a:pt x="1923920" y="365481"/>
                  </a:lnTo>
                  <a:close/>
                  <a:moveTo>
                    <a:pt x="273304" y="365481"/>
                  </a:moveTo>
                  <a:lnTo>
                    <a:pt x="448071" y="492456"/>
                  </a:lnTo>
                  <a:lnTo>
                    <a:pt x="321096" y="667224"/>
                  </a:lnTo>
                  <a:lnTo>
                    <a:pt x="146328" y="540248"/>
                  </a:lnTo>
                  <a:lnTo>
                    <a:pt x="273304" y="365481"/>
                  </a:lnTo>
                  <a:close/>
                  <a:moveTo>
                    <a:pt x="1656977" y="146329"/>
                  </a:moveTo>
                  <a:lnTo>
                    <a:pt x="1831744" y="273304"/>
                  </a:lnTo>
                  <a:lnTo>
                    <a:pt x="1704768" y="448072"/>
                  </a:lnTo>
                  <a:lnTo>
                    <a:pt x="1530001" y="321096"/>
                  </a:lnTo>
                  <a:lnTo>
                    <a:pt x="1656977" y="146329"/>
                  </a:lnTo>
                  <a:close/>
                  <a:moveTo>
                    <a:pt x="540248" y="146329"/>
                  </a:moveTo>
                  <a:lnTo>
                    <a:pt x="667223" y="321096"/>
                  </a:lnTo>
                  <a:lnTo>
                    <a:pt x="492456" y="448072"/>
                  </a:lnTo>
                  <a:lnTo>
                    <a:pt x="365480" y="273304"/>
                  </a:lnTo>
                  <a:lnTo>
                    <a:pt x="540248" y="146329"/>
                  </a:lnTo>
                  <a:close/>
                  <a:moveTo>
                    <a:pt x="1335376" y="20392"/>
                  </a:moveTo>
                  <a:lnTo>
                    <a:pt x="1540827" y="87147"/>
                  </a:lnTo>
                  <a:lnTo>
                    <a:pt x="1474072" y="292598"/>
                  </a:lnTo>
                  <a:lnTo>
                    <a:pt x="1268621" y="225843"/>
                  </a:lnTo>
                  <a:lnTo>
                    <a:pt x="1335376" y="20392"/>
                  </a:lnTo>
                  <a:close/>
                  <a:moveTo>
                    <a:pt x="861848" y="20392"/>
                  </a:moveTo>
                  <a:lnTo>
                    <a:pt x="928603" y="225843"/>
                  </a:lnTo>
                  <a:lnTo>
                    <a:pt x="723152" y="292598"/>
                  </a:lnTo>
                  <a:lnTo>
                    <a:pt x="656397" y="87147"/>
                  </a:lnTo>
                  <a:lnTo>
                    <a:pt x="861848" y="20392"/>
                  </a:lnTo>
                  <a:close/>
                  <a:moveTo>
                    <a:pt x="990600" y="0"/>
                  </a:moveTo>
                  <a:lnTo>
                    <a:pt x="1206624" y="0"/>
                  </a:lnTo>
                  <a:lnTo>
                    <a:pt x="1206624" y="216024"/>
                  </a:lnTo>
                  <a:lnTo>
                    <a:pt x="990600" y="216024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17F4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410129" y="2813806"/>
              <a:ext cx="1812741" cy="1812741"/>
            </a:xfrm>
            <a:prstGeom prst="ellipse">
              <a:avLst/>
            </a:prstGeom>
            <a:noFill/>
            <a:ln w="12700">
              <a:solidFill>
                <a:srgbClr val="F17F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grpSp>
        <p:nvGrpSpPr>
          <p:cNvPr id="4" name="组合 5"/>
          <p:cNvGrpSpPr/>
          <p:nvPr/>
        </p:nvGrpSpPr>
        <p:grpSpPr>
          <a:xfrm>
            <a:off x="8233175" y="1698188"/>
            <a:ext cx="1788097" cy="1788097"/>
            <a:chOff x="6888088" y="1628800"/>
            <a:chExt cx="1788097" cy="1788097"/>
          </a:xfrm>
        </p:grpSpPr>
        <p:sp>
          <p:nvSpPr>
            <p:cNvPr id="18" name="KSO_Shape"/>
            <p:cNvSpPr/>
            <p:nvPr/>
          </p:nvSpPr>
          <p:spPr bwMode="auto">
            <a:xfrm>
              <a:off x="6888088" y="1628800"/>
              <a:ext cx="1788097" cy="1788097"/>
            </a:xfrm>
            <a:custGeom>
              <a:avLst/>
              <a:gdLst>
                <a:gd name="T0" fmla="*/ 907013 w 2197224"/>
                <a:gd name="T1" fmla="*/ 1489257 h 2197224"/>
                <a:gd name="T2" fmla="*/ 744628 w 2197224"/>
                <a:gd name="T3" fmla="*/ 1651641 h 2197224"/>
                <a:gd name="T4" fmla="*/ 1108052 w 2197224"/>
                <a:gd name="T5" fmla="*/ 1431697 h 2197224"/>
                <a:gd name="T6" fmla="*/ 1003795 w 2197224"/>
                <a:gd name="T7" fmla="*/ 1636312 h 2197224"/>
                <a:gd name="T8" fmla="*/ 1108052 w 2197224"/>
                <a:gd name="T9" fmla="*/ 1431697 h 2197224"/>
                <a:gd name="T10" fmla="*/ 698026 w 2197224"/>
                <a:gd name="T11" fmla="*/ 1481876 h 2197224"/>
                <a:gd name="T12" fmla="*/ 493410 w 2197224"/>
                <a:gd name="T13" fmla="*/ 1586133 h 2197224"/>
                <a:gd name="T14" fmla="*/ 1281464 w 2197224"/>
                <a:gd name="T15" fmla="*/ 1314828 h 2197224"/>
                <a:gd name="T16" fmla="*/ 1245540 w 2197224"/>
                <a:gd name="T17" fmla="*/ 1541647 h 2197224"/>
                <a:gd name="T18" fmla="*/ 1281464 w 2197224"/>
                <a:gd name="T19" fmla="*/ 1314828 h 2197224"/>
                <a:gd name="T20" fmla="*/ 501547 w 2197224"/>
                <a:gd name="T21" fmla="*/ 1410276 h 2197224"/>
                <a:gd name="T22" fmla="*/ 274729 w 2197224"/>
                <a:gd name="T23" fmla="*/ 1446200 h 2197224"/>
                <a:gd name="T24" fmla="*/ 1410276 w 2197224"/>
                <a:gd name="T25" fmla="*/ 1150093 h 2197224"/>
                <a:gd name="T26" fmla="*/ 1446200 w 2197224"/>
                <a:gd name="T27" fmla="*/ 1376912 h 2197224"/>
                <a:gd name="T28" fmla="*/ 1410276 w 2197224"/>
                <a:gd name="T29" fmla="*/ 1150093 h 2197224"/>
                <a:gd name="T30" fmla="*/ 336812 w 2197224"/>
                <a:gd name="T31" fmla="*/ 1281464 h 2197224"/>
                <a:gd name="T32" fmla="*/ 109994 w 2197224"/>
                <a:gd name="T33" fmla="*/ 1245540 h 2197224"/>
                <a:gd name="T34" fmla="*/ 1481876 w 2197224"/>
                <a:gd name="T35" fmla="*/ 953615 h 2197224"/>
                <a:gd name="T36" fmla="*/ 1586133 w 2197224"/>
                <a:gd name="T37" fmla="*/ 1158231 h 2197224"/>
                <a:gd name="T38" fmla="*/ 1481876 w 2197224"/>
                <a:gd name="T39" fmla="*/ 953615 h 2197224"/>
                <a:gd name="T40" fmla="*/ 219944 w 2197224"/>
                <a:gd name="T41" fmla="*/ 1108052 h 2197224"/>
                <a:gd name="T42" fmla="*/ 15329 w 2197224"/>
                <a:gd name="T43" fmla="*/ 1003795 h 2197224"/>
                <a:gd name="T44" fmla="*/ 1489257 w 2197224"/>
                <a:gd name="T45" fmla="*/ 744628 h 2197224"/>
                <a:gd name="T46" fmla="*/ 1651641 w 2197224"/>
                <a:gd name="T47" fmla="*/ 907013 h 2197224"/>
                <a:gd name="T48" fmla="*/ 1489257 w 2197224"/>
                <a:gd name="T49" fmla="*/ 744628 h 2197224"/>
                <a:gd name="T50" fmla="*/ 162384 w 2197224"/>
                <a:gd name="T51" fmla="*/ 744628 h 2197224"/>
                <a:gd name="T52" fmla="*/ 0 w 2197224"/>
                <a:gd name="T53" fmla="*/ 907013 h 2197224"/>
                <a:gd name="T54" fmla="*/ 1586133 w 2197224"/>
                <a:gd name="T55" fmla="*/ 493410 h 2197224"/>
                <a:gd name="T56" fmla="*/ 1481876 w 2197224"/>
                <a:gd name="T57" fmla="*/ 698026 h 2197224"/>
                <a:gd name="T58" fmla="*/ 1586133 w 2197224"/>
                <a:gd name="T59" fmla="*/ 493410 h 2197224"/>
                <a:gd name="T60" fmla="*/ 219944 w 2197224"/>
                <a:gd name="T61" fmla="*/ 543589 h 2197224"/>
                <a:gd name="T62" fmla="*/ 15329 w 2197224"/>
                <a:gd name="T63" fmla="*/ 647846 h 2197224"/>
                <a:gd name="T64" fmla="*/ 1446200 w 2197224"/>
                <a:gd name="T65" fmla="*/ 274730 h 2197224"/>
                <a:gd name="T66" fmla="*/ 1410276 w 2197224"/>
                <a:gd name="T67" fmla="*/ 501548 h 2197224"/>
                <a:gd name="T68" fmla="*/ 1446200 w 2197224"/>
                <a:gd name="T69" fmla="*/ 274730 h 2197224"/>
                <a:gd name="T70" fmla="*/ 336812 w 2197224"/>
                <a:gd name="T71" fmla="*/ 370177 h 2197224"/>
                <a:gd name="T72" fmla="*/ 109994 w 2197224"/>
                <a:gd name="T73" fmla="*/ 406102 h 2197224"/>
                <a:gd name="T74" fmla="*/ 1245540 w 2197224"/>
                <a:gd name="T75" fmla="*/ 109995 h 2197224"/>
                <a:gd name="T76" fmla="*/ 1281464 w 2197224"/>
                <a:gd name="T77" fmla="*/ 336813 h 2197224"/>
                <a:gd name="T78" fmla="*/ 1245540 w 2197224"/>
                <a:gd name="T79" fmla="*/ 109995 h 2197224"/>
                <a:gd name="T80" fmla="*/ 501547 w 2197224"/>
                <a:gd name="T81" fmla="*/ 241366 h 2197224"/>
                <a:gd name="T82" fmla="*/ 274729 w 2197224"/>
                <a:gd name="T83" fmla="*/ 205441 h 2197224"/>
                <a:gd name="T84" fmla="*/ 1003795 w 2197224"/>
                <a:gd name="T85" fmla="*/ 15329 h 2197224"/>
                <a:gd name="T86" fmla="*/ 1108052 w 2197224"/>
                <a:gd name="T87" fmla="*/ 219944 h 2197224"/>
                <a:gd name="T88" fmla="*/ 1003795 w 2197224"/>
                <a:gd name="T89" fmla="*/ 15329 h 2197224"/>
                <a:gd name="T90" fmla="*/ 698026 w 2197224"/>
                <a:gd name="T91" fmla="*/ 169765 h 2197224"/>
                <a:gd name="T92" fmla="*/ 493410 w 2197224"/>
                <a:gd name="T93" fmla="*/ 65508 h 2197224"/>
                <a:gd name="T94" fmla="*/ 744628 w 2197224"/>
                <a:gd name="T95" fmla="*/ 0 h 2197224"/>
                <a:gd name="T96" fmla="*/ 907013 w 2197224"/>
                <a:gd name="T97" fmla="*/ 162384 h 2197224"/>
                <a:gd name="T98" fmla="*/ 744628 w 2197224"/>
                <a:gd name="T99" fmla="*/ 0 h 2197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97224" h="2197224">
                  <a:moveTo>
                    <a:pt x="990600" y="1981200"/>
                  </a:moveTo>
                  <a:lnTo>
                    <a:pt x="1206624" y="1981200"/>
                  </a:lnTo>
                  <a:lnTo>
                    <a:pt x="1206624" y="2197224"/>
                  </a:lnTo>
                  <a:lnTo>
                    <a:pt x="990600" y="2197224"/>
                  </a:lnTo>
                  <a:lnTo>
                    <a:pt x="990600" y="1981200"/>
                  </a:lnTo>
                  <a:close/>
                  <a:moveTo>
                    <a:pt x="1474072" y="1904626"/>
                  </a:moveTo>
                  <a:lnTo>
                    <a:pt x="1540827" y="2110077"/>
                  </a:lnTo>
                  <a:lnTo>
                    <a:pt x="1335376" y="2176832"/>
                  </a:lnTo>
                  <a:lnTo>
                    <a:pt x="1268621" y="1971381"/>
                  </a:lnTo>
                  <a:lnTo>
                    <a:pt x="1474072" y="1904626"/>
                  </a:lnTo>
                  <a:close/>
                  <a:moveTo>
                    <a:pt x="723152" y="1904626"/>
                  </a:moveTo>
                  <a:lnTo>
                    <a:pt x="928603" y="1971381"/>
                  </a:lnTo>
                  <a:lnTo>
                    <a:pt x="861848" y="2176832"/>
                  </a:lnTo>
                  <a:lnTo>
                    <a:pt x="656397" y="2110077"/>
                  </a:lnTo>
                  <a:lnTo>
                    <a:pt x="723152" y="1904626"/>
                  </a:lnTo>
                  <a:close/>
                  <a:moveTo>
                    <a:pt x="1704768" y="1749153"/>
                  </a:moveTo>
                  <a:lnTo>
                    <a:pt x="1831744" y="1923920"/>
                  </a:lnTo>
                  <a:lnTo>
                    <a:pt x="1656977" y="2050896"/>
                  </a:lnTo>
                  <a:lnTo>
                    <a:pt x="1530001" y="1876129"/>
                  </a:lnTo>
                  <a:lnTo>
                    <a:pt x="1704768" y="1749153"/>
                  </a:lnTo>
                  <a:close/>
                  <a:moveTo>
                    <a:pt x="492456" y="1749153"/>
                  </a:moveTo>
                  <a:lnTo>
                    <a:pt x="667223" y="1876129"/>
                  </a:lnTo>
                  <a:lnTo>
                    <a:pt x="540248" y="2050896"/>
                  </a:lnTo>
                  <a:lnTo>
                    <a:pt x="365480" y="1923920"/>
                  </a:lnTo>
                  <a:lnTo>
                    <a:pt x="492456" y="1749153"/>
                  </a:lnTo>
                  <a:close/>
                  <a:moveTo>
                    <a:pt x="1876129" y="1530001"/>
                  </a:moveTo>
                  <a:lnTo>
                    <a:pt x="2050896" y="1656977"/>
                  </a:lnTo>
                  <a:lnTo>
                    <a:pt x="1923920" y="1831744"/>
                  </a:lnTo>
                  <a:lnTo>
                    <a:pt x="1749153" y="1704768"/>
                  </a:lnTo>
                  <a:lnTo>
                    <a:pt x="1876129" y="1530001"/>
                  </a:lnTo>
                  <a:close/>
                  <a:moveTo>
                    <a:pt x="321096" y="1530001"/>
                  </a:moveTo>
                  <a:lnTo>
                    <a:pt x="448071" y="1704768"/>
                  </a:lnTo>
                  <a:lnTo>
                    <a:pt x="273304" y="1831744"/>
                  </a:lnTo>
                  <a:lnTo>
                    <a:pt x="146328" y="1656977"/>
                  </a:lnTo>
                  <a:lnTo>
                    <a:pt x="321096" y="1530001"/>
                  </a:lnTo>
                  <a:close/>
                  <a:moveTo>
                    <a:pt x="1971381" y="1268621"/>
                  </a:moveTo>
                  <a:lnTo>
                    <a:pt x="2176832" y="1335376"/>
                  </a:lnTo>
                  <a:lnTo>
                    <a:pt x="2110077" y="1540827"/>
                  </a:lnTo>
                  <a:lnTo>
                    <a:pt x="1904626" y="1474072"/>
                  </a:lnTo>
                  <a:lnTo>
                    <a:pt x="1971381" y="1268621"/>
                  </a:lnTo>
                  <a:close/>
                  <a:moveTo>
                    <a:pt x="225843" y="1268621"/>
                  </a:moveTo>
                  <a:lnTo>
                    <a:pt x="292598" y="1474072"/>
                  </a:lnTo>
                  <a:lnTo>
                    <a:pt x="87147" y="1540827"/>
                  </a:lnTo>
                  <a:lnTo>
                    <a:pt x="20392" y="1335376"/>
                  </a:lnTo>
                  <a:lnTo>
                    <a:pt x="225843" y="1268621"/>
                  </a:lnTo>
                  <a:close/>
                  <a:moveTo>
                    <a:pt x="1981200" y="990600"/>
                  </a:moveTo>
                  <a:lnTo>
                    <a:pt x="2197224" y="990600"/>
                  </a:lnTo>
                  <a:lnTo>
                    <a:pt x="2197224" y="1206624"/>
                  </a:lnTo>
                  <a:lnTo>
                    <a:pt x="1981200" y="1206624"/>
                  </a:lnTo>
                  <a:lnTo>
                    <a:pt x="1981200" y="990600"/>
                  </a:lnTo>
                  <a:close/>
                  <a:moveTo>
                    <a:pt x="0" y="990600"/>
                  </a:moveTo>
                  <a:lnTo>
                    <a:pt x="216024" y="990600"/>
                  </a:lnTo>
                  <a:lnTo>
                    <a:pt x="216024" y="1206624"/>
                  </a:lnTo>
                  <a:lnTo>
                    <a:pt x="0" y="1206624"/>
                  </a:lnTo>
                  <a:lnTo>
                    <a:pt x="0" y="990600"/>
                  </a:lnTo>
                  <a:close/>
                  <a:moveTo>
                    <a:pt x="2110077" y="656397"/>
                  </a:moveTo>
                  <a:lnTo>
                    <a:pt x="2176832" y="861848"/>
                  </a:lnTo>
                  <a:lnTo>
                    <a:pt x="1971381" y="928603"/>
                  </a:lnTo>
                  <a:lnTo>
                    <a:pt x="1904626" y="723152"/>
                  </a:lnTo>
                  <a:lnTo>
                    <a:pt x="2110077" y="656397"/>
                  </a:lnTo>
                  <a:close/>
                  <a:moveTo>
                    <a:pt x="87147" y="656397"/>
                  </a:moveTo>
                  <a:lnTo>
                    <a:pt x="292598" y="723152"/>
                  </a:lnTo>
                  <a:lnTo>
                    <a:pt x="225843" y="928603"/>
                  </a:lnTo>
                  <a:lnTo>
                    <a:pt x="20392" y="861848"/>
                  </a:lnTo>
                  <a:lnTo>
                    <a:pt x="87147" y="656397"/>
                  </a:lnTo>
                  <a:close/>
                  <a:moveTo>
                    <a:pt x="1923920" y="365481"/>
                  </a:moveTo>
                  <a:lnTo>
                    <a:pt x="2050896" y="540248"/>
                  </a:lnTo>
                  <a:lnTo>
                    <a:pt x="1876129" y="667224"/>
                  </a:lnTo>
                  <a:lnTo>
                    <a:pt x="1749153" y="492456"/>
                  </a:lnTo>
                  <a:lnTo>
                    <a:pt x="1923920" y="365481"/>
                  </a:lnTo>
                  <a:close/>
                  <a:moveTo>
                    <a:pt x="273304" y="365481"/>
                  </a:moveTo>
                  <a:lnTo>
                    <a:pt x="448071" y="492456"/>
                  </a:lnTo>
                  <a:lnTo>
                    <a:pt x="321096" y="667224"/>
                  </a:lnTo>
                  <a:lnTo>
                    <a:pt x="146328" y="540248"/>
                  </a:lnTo>
                  <a:lnTo>
                    <a:pt x="273304" y="365481"/>
                  </a:lnTo>
                  <a:close/>
                  <a:moveTo>
                    <a:pt x="1656977" y="146329"/>
                  </a:moveTo>
                  <a:lnTo>
                    <a:pt x="1831744" y="273304"/>
                  </a:lnTo>
                  <a:lnTo>
                    <a:pt x="1704768" y="448072"/>
                  </a:lnTo>
                  <a:lnTo>
                    <a:pt x="1530001" y="321096"/>
                  </a:lnTo>
                  <a:lnTo>
                    <a:pt x="1656977" y="146329"/>
                  </a:lnTo>
                  <a:close/>
                  <a:moveTo>
                    <a:pt x="540248" y="146329"/>
                  </a:moveTo>
                  <a:lnTo>
                    <a:pt x="667223" y="321096"/>
                  </a:lnTo>
                  <a:lnTo>
                    <a:pt x="492456" y="448072"/>
                  </a:lnTo>
                  <a:lnTo>
                    <a:pt x="365480" y="273304"/>
                  </a:lnTo>
                  <a:lnTo>
                    <a:pt x="540248" y="146329"/>
                  </a:lnTo>
                  <a:close/>
                  <a:moveTo>
                    <a:pt x="1335376" y="20392"/>
                  </a:moveTo>
                  <a:lnTo>
                    <a:pt x="1540827" y="87147"/>
                  </a:lnTo>
                  <a:lnTo>
                    <a:pt x="1474072" y="292598"/>
                  </a:lnTo>
                  <a:lnTo>
                    <a:pt x="1268621" y="225843"/>
                  </a:lnTo>
                  <a:lnTo>
                    <a:pt x="1335376" y="20392"/>
                  </a:lnTo>
                  <a:close/>
                  <a:moveTo>
                    <a:pt x="861848" y="20392"/>
                  </a:moveTo>
                  <a:lnTo>
                    <a:pt x="928603" y="225843"/>
                  </a:lnTo>
                  <a:lnTo>
                    <a:pt x="723152" y="292598"/>
                  </a:lnTo>
                  <a:lnTo>
                    <a:pt x="656397" y="87147"/>
                  </a:lnTo>
                  <a:lnTo>
                    <a:pt x="861848" y="20392"/>
                  </a:lnTo>
                  <a:close/>
                  <a:moveTo>
                    <a:pt x="990600" y="0"/>
                  </a:moveTo>
                  <a:lnTo>
                    <a:pt x="1206624" y="0"/>
                  </a:lnTo>
                  <a:lnTo>
                    <a:pt x="1206624" y="216024"/>
                  </a:lnTo>
                  <a:lnTo>
                    <a:pt x="990600" y="216024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7149442" y="1902880"/>
              <a:ext cx="1266462" cy="1266462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499497" y="231031"/>
            <a:ext cx="3539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台湾学术</a:t>
            </a:r>
            <a:r>
              <a:rPr lang="zh-CN" altLang="en-US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内</a:t>
            </a:r>
            <a:r>
              <a:rPr lang="zh-CN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容</a:t>
            </a:r>
            <a:r>
              <a:rPr lang="zh-TW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新</a:t>
            </a:r>
            <a:r>
              <a:rPr lang="zh-CN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产品</a:t>
            </a:r>
            <a:endParaRPr lang="en-US" altLang="zh-CN" sz="28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558982" y="753006"/>
            <a:ext cx="1074037" cy="8370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5" name="图片 4" descr="LOGO无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  <p:bldP spid="23" grpId="0"/>
      <p:bldP spid="24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807968" y="2564904"/>
            <a:ext cx="4488462" cy="3452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0595" name="Picture 3" descr="C:\Users\A00929\Desktop\Word 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25" y="1576536"/>
            <a:ext cx="4833187" cy="3384376"/>
          </a:xfrm>
          <a:prstGeom prst="rect">
            <a:avLst/>
          </a:prstGeom>
          <a:noFill/>
        </p:spPr>
      </p:pic>
      <p:sp>
        <p:nvSpPr>
          <p:cNvPr id="43" name="文本框 42"/>
          <p:cNvSpPr txBox="1"/>
          <p:nvPr/>
        </p:nvSpPr>
        <p:spPr>
          <a:xfrm>
            <a:off x="4499497" y="231031"/>
            <a:ext cx="3539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台湾学术</a:t>
            </a:r>
            <a:r>
              <a:rPr lang="zh-CN" altLang="en-US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内</a:t>
            </a:r>
            <a:r>
              <a:rPr lang="zh-CN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容</a:t>
            </a:r>
            <a:r>
              <a:rPr lang="zh-TW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新</a:t>
            </a:r>
            <a:r>
              <a:rPr lang="zh-CN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产品</a:t>
            </a:r>
            <a:endParaRPr lang="en-US" altLang="zh-CN" sz="28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58982" y="753006"/>
            <a:ext cx="1074037" cy="8370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10594" name="AutoShape 2" descr="data:image/png;base64,iVBORw0KGgoAAAANSUhEUgAABAAAAAMACAYAAAC6uhUNAAAgAElEQVR4Xuzdd3hUxfoH8O/23Wx6LyQQeu9VKQpYANGfgtgQEAUFUUFR8apcxMZFFFCkCoKgiKJYABGUpoL03ksgpPe2m2zN75nhbm4qSSAgSb7nee5V2HPmzPmc4x/zzrzvKDrWUeSDBwUoQAEKUIACFKAABShAAQpQgAI1WkDBAECNfr98OApQgAIUoAAFKEABClCAAhSggBRgAIAfAgUoQAEKUIACFKAABShAAQpQoBYIMABQC14yH5ECFKAABShAAQpQgAIUoAAFKMAAAL8BClCAAhSgAAUoQAEKUIACFKBALRBgAKAWvGQ+IgUoQAEKUIACFKAABShAAQpQgAEAfgMUoAAFKEABClCAAhSgAAUoQIFaIMAAQC14yXxEClCAAhSgAAUoQAEKUIACFKAAAwD8BihAAQpQgAIUoAAFKEABClCAArVAgAGAWvCS+YgUoAAFKEABClCAAhSgAAUoQAEGAPgNUIACFKAABShAAQpQgAIUoAAFaoEAAwC14CXzESlAAQpQgAIUoAAFKEABClCAAgwA8BugAAUoQAEKUIACFKAABShAAQrUAgEGAGrBS+YjUoACFKAABShAAQpQgAIUoAAFGADgN0ABClCAAhSgAAUoQAEKUKAaC3i4a5Cba4fdkV+Nn4JdvxECDADcCGXegwIUoAAFKEABClCAAhSgwHUQ6NDGD40iPfD1DxeuQ+tssqYJMABQ094on4cCFKAABShAAQpQgAIUqPECapUCt3cPhr+vDmHBbti4LR6Hj6fX+OfmA16bAAMA1+bHqylAAQpQgAIUoAAFKEABCtwwAYNehQf6R+DcxRw0qu+BtHQLAvz0SMuwIjUtDzv2JiOfmQA37H1UtxsxAFDd3hj7SwEKUIACFKAABShAAQrUaoE7eoUgNd0CPx8dMjKt0iIkyA0hQQYkp+Zh49Y45JjstdqID1+6AAMA/DIoQAEKUIACFKAABShAAQpUI4FObf3QoJ4HzLkOBPjpYLM7ER1jQlJKHoICDWhQ1wM//BKNlDRLNXoqdvVGCDAAcCOUeQ8KUIACFKAABShAAQpQgAJVJNC8sRfqhLjBw0Mjl/uLgb5SAWSb7LDZnNBolNh3KLWK7sZmapIAAwA16W3yWShAAQpQgAIUoAAFKECBGi/QrJEX+vQMwaZtcQjyN0CjUSA+MRd6nQpenlrsOZjCFIAa/xVc3QMyAHB1bryKAhSgAAUoQAEKUIACFKDADRMwuqmhUSuRkWVFRJgR5lw7bu0cCJ0Y9Hto5PL/0+eyYHfk48z5rBvWL96oegkwAFC93hd7SwEKUIACFKAABShAAQrUQoHbbw1GiyZeWP97LKKic+DhrkFWtk1KKBRAr25BqF/XAyu+Ow+r1VkLhfjIFRFgAKAiSjyHAhSgAAUoQAEKUIACFKDAPyTgblSjZVMfaLVKNKjrXrDN37JvznHLv3/onVTX2zIAUF3fHPtNAQpQgAIUoAAFKEABCtQKgQcGRCA7xyZn/n28tPD10WHPwVTotEr06RGC79ZeRG6eo1ZY8CGvTYABgGvz49UUoAAFKEABClCAAhSgAAWum0CdUDd0aO2HlNQ8NG/ijdR0iwwGhAa54c/dSTL/f/+RtOt2fzZcswQYAKhZ75NPQwEKUIACFKAABShAAQpUQKDvgIFo3b4DdAYDPD29oNXroVKpEB9zCTlZWdDqdDCbcuDh5Q2nwwF3D08olUp4+/rCZrMh7lI08nJz4XQ6kZ2VCb3BAJ1Oj2atWiM5MQHHDh2U5/kHBqFORF0cO3QAKclJCAuPQJPmLaHRaWHKzoYlz4LkpAR8MX9uiV57e2rRp0cwTp/PgsGgRmS4O+ISzPLfxdp/k9mOPYdSmfNfgffNUy4LMADAL4ECFKAABShAAQpQgAIUqHUCAwcPQefuPWHKyYaXtw8Mbm7SIC8vT/6dSqlCSnIiPDy9kZmRDi9vb/j4+UOjUcPhcCI1OUkGAdJSU6HT62UbdRs0QHBIGJIS4pCanAyzySR/a9y8BY4fOoiTx45Ao9WiUdPm8PUXbWllUOHowf1YueSzEu+gfl13NGnghTyLA6HBBlyKNcNqc0KvU6JRfU/8tTsJx09n1rp3xwe+egEGAK7ejldSgAIUoAAFKEABClCAAtVUICKyPuo3agyVWgVTTg4seXkICAqSg3tRVd/o7gmD0YCsjAw4HU65OiAgKBhKlRJRZ8/Cx9cX6WmXl94b3d1hzctDk5at5AoCDy8fxEZHyRUBKo0G0efPy0BAdNQ5NG7eEjqdTq4q0Oh08t9zsrOx8ecfS0iKfnRpH4BbOgXgxJlMWfVfqQD2HU7DrZ0D0KCeB/7YlYRjJzOq6Vtgt2+0AAMAN1qc96MABShAAQpQgAIUoAAFKHAFATHwb9HEWy79F1v6uRnUuOv2UOw7lApzrh11w92RkWlFgJ8eB46mwWJhAUB+UBUTYACgYk48iwIUoAAFKEABClCAAhSgwA0RCArQo2/PEOh1Kmz/Owlno7LQqZ0/8p35uHDJhIg6RhkM4EGBygowAFBZMZ5PAQpQgAIUoAAFKEABClDgOgr07BqEg8fSoNOq0KGNL+ITc3HoWLq8Y3CgQW75l5llvY49YNM1VYABgJr6ZvlcFKAABShAAQpQgAIUoEC1E6hbxwh3d43M6+/c3h96rQp2hxM22+VUgL/3p8g6ACIIwIMClRVgAKCyYjyfAhSgAAUoQAEKUIACFKgRAmMnviqr8WdnZeHEkcPYv2snUpKS/tFnE7P/Deq5Y/fBy0v8I0KNcObnIzvbJiv+t2nhg6SUPFkUkAcFKivAAEBlxXg+BShAAQpQgAIUoAAFKFAjBOZ99Q3EbgDiEEGAuTOmYfumjf/Is6lVCgweWBfrf49FeJgRndr44eCxdOi0SqjVSvTqFoTNfyZAo1bIyv88KHA1AgwAXI0ar6EABShAAQpQgAIUoAAFqrXAsKfH4t4hD8Pg5gZTTjZWLFqAn775+h97Jq1WiRFDGiApNQ8KhQLrfouBm14NjUYpZ/137ElG7+7BOHg0DTHx5n+sn7xx9RZgAKB6vz/2ngIUoAAFKEABClCAAhQA0Ltffwx/ZhzMphzkms2IOnMaO7dvxd6dO4r4NG3ZCqPHv4RGzZojIS4Wfv4BSIyPw5hHh/yjjr4+Onh7ahAeakS/PmGIiTPhwJE0nDqXBa1Whfz8fESGu2PH3uR/tJ+8efUWYACger8/9p4CFKAABShAAQpQgAIUAORM/oBBD6JPvwGoU7celEolHA4Htv76Cz56e4o0ErP+9wy+PNBfu/ob/P7LWkz5cDbsNts/HgAQfdKolWjW2Asms11uA6hQAH/uSsLRkxm4pWOArAGQwer//N6vQYABgGvA46UUoAAFKEABClCAAhSgwM0ncOfA+zBk+BMIDg1DTnY2li+Yi7vu/T9ENmqMMyeOY+GsD3Hy6BHZ8Y+XrkB2dhZef27sP/YgYva/U1s/bN+ZWFDdv3VzH1itTgQH6tGgnoesDSC2A+RBgWsRYADgWvR4LQUoQAEKUIACFKAABShwUwqI4n5jX56E5q3bwGG3w2q1YM3KL/H154uL9Pe5V/+FzIwMfLFg7j/2HC2aeiPQT48tfyUU9EHUBKgT4obzF3Og06nK3frPTatCu7reiEoxIS497x97Ft745hZgAODmfj/sHQUoQAEKUIACFKAABShwFQKt2nfAqOcnyFn/44cP4vNPPymY9Xc1J4IE9Rs1hlKlRGpyMg7t3XMVd7q2S8Qy/1s6BWLvoVRYLI4ijYnf9DpVwaqAK90pwEOHjvW9kZPngNOZj0PRmcix2K+tc7y6xgkwAFDjXikfiAIUoAAFKEABClCAArVbYNT4F3HHgHuRn+8sddbfpSNqAgx67HGoNRqkJCVh+r9fx7GDB24onljqr9ersHt/Son7DronAplZNvy2Pf6KfRJbCIoAgK9RC71GiejUXCRnW27oc/Bm1UOAAYDq8Z7YSwpQgAIUoAAFKEABClCgHIGKzPq7mhBFA1+a/Ba69bpd/tWJI4cxcfTIG2oslvb37REMTw/Nf7f+i0Xmf4v8idn/7p0DsftgyZUBhTupANA4xAMalQKZuXY5+5+SbYHF7ryhz8KbVQ8BBgCqx3tiLylAAQpQgAIUoAAFKECBYgJde/aCu4cnflv3Myo66y+aaN+lG0a9MAHBYXWQk5UJX/8AZKSnYc5/3sfObVtumHP7Vr7IzLbh3IVsiEKAD91XVxb6W7sxBpF1PeRgXvx2pcNDr0aTEA/oNEqYLQ6cSzIhK9d2w56BN6peAgwAVK/3xd5SgAIUoAAFKEABClCAAv8VaNOxE54Y+xy0Oj3C69UrM9ffBSZm/UeMGYc77rkXaakp+PKzhcjLzcW4V1+Dt48vjh8+hMkTnkOu2XzdjT3cNWjTwkdu81f4aNzAE326ByMhOQ8//BKN/Pyyu6JSKuBj1CIywA1JWRZYbE4kZubhCpdc9+fiDW5uAQYAbu73w95RgAIUoAAFKEABClCgVgmIQXrvu/uja8/bkJ2ViemTX7/i87/45hR06dHzirn+ogGxWuDJcS/APygYf235HZ9Of79goP/U8xMw8MGHIEbb369cgWXzPr1u5v6+OkTUMWL/4bQy7yG2BExMzkN0rKnMc5QKBZqEuMvfL6aY5QqATLMdzitFDK7bU7Hh6iLAAEB1eVPsJwUoQAEKUIACFKAABWq4wODHh2Pw0OHw8PSE1WrFmpUr8MX8K2/P1713X4x64UWs/e4bfPvF0hJCIqAgfr/97v5ITU6Ss/5bNqwvcp44Z+rMT+SWgWkpyZj93tvYu3PHddEWS/0HDYiQS/03bI6F3VF0vj7ATy8DBPsOpV7x/iHeegR56uDIz4dKocCJuGzm/V+XN1azGmUAoGa9Tz4NBShAAQpQgAIUoAAFqq1Al+498fy/3pDL8R0OB6yWopXsHQ470lJS5Mz9oX17sO67b2HKycGsJV8gMz0dr4wZVeTZrzTrXxxJFAN0pQKI7QDffvWl65IKULeOEanpFgT669G3Zwj+3peCw8fTC7rTs2sQDh5LQ1Z22Xn8WrUSQV46WflfzPgnZ1kRl57Lpf/V9su/cR1nAODGWfNOFKAABShAAQpQgAIUoEA5Ah8vXYH6jRpj3fer8fv6tWjYtJmcmW/QpKks2qfVagtaSIyPk7P1j48egzp162H+h9PlP4NCQuHt64uW7dojJTEBi+fMxt/bt5VrP+alV9D/gcFwOp04emA/Tp84VqXpAKKy/4C+dRAaZMDqddFIz7CgS/sAtG7uLbf6y7M44e2pwfHTmVfsa5iPAUolkGd1IjPXBqUCyLOx6n+5L5gngAEAfgQUoAAFKEABClCAAhSgwE0j8Orb76Fn3zux64/tmPrKi0X6JZbqDxj0IPr0GyAH+k6HA98uX4YWbdrKIMGalV+iY7dbENmosVxBsHXjBsyb8Z8Kz+SL9t+fMx+NmjWX14uVAPM/mo7Y6Ohr9mnXyhdBAXps2BwnK/736x2KzCybTAMQx929w2B0U2PNL9GwWssezOs1Kpn778r1T8y0yAKAPChQEQEGACqixHMoQAEKUIACFKAABShAgRsiMOzpsRj02OOyIv9r454p856NmzWXA/Vdf27H27PmILROuAwGJMXH4cnnx8Po7iEH8O9MmljhAICoQTDo0cfhzHfKYMLq5cuq7JlFYT+T2S6X//frHYav1kShTogb7rmjDrbtTERsvBl9eoRg3W8xyDHZy7yvr1ELvVYJ8c88mwOXUnOZ+19lb6nmN8QAQM1/x3xCClCAAhSgAAUoQAEKVBuBgYOHYMTY55CUEI8xjw4p6LcY8A8fMw6e3t5IjIvFmRMnsGrZEvn7lA9nIygkBIs/mSWL973w+mT07X8P7HZ7hQoJNm3ZCk88+xyatmiFowcPYPnCeTh59EiVmv1fv3CEBBqQmJKH46cy4empQaCfWBFwuRCgl6cWWdnWK2771yDQiDBfA47HZsNDr0JKthXZeWUHC6r0AdhYjRBgAKBGvEY+BAUoQAEKUIACFKAABWqGQO9+/TF24iQkJyYUCQDcdufdGPvyJBjd3ZGfn4/9u3Zi8oTnS33osIgIvPbONJkKkJKUhE+mvVNmVf+Hn3gS9z/y2H+DBaXP+ovaAAMeGCyL7J06dhQTR4+sFLanhwZhwW64FGfCqKGN4O+rlysAjp3MqHA77no1Wod7AlAgK9eGS2m5yDSXXSiwwg3zxFolwABArXrdfFgKUIACFKAABShAAQrc3AKlBQBEbr4YhN92Vz/kmk1yef7Xny++4oPcec+9V0wFqMys/4tvTkGf/vfI+504crjSAQBXRzu390dCYi66dgyAw+6E0ajG2k2xSEsvP4dfAaBpqAc8DGrkWh1yFYDDWXQLwZv7zbJ3N4MAAwA3w1tgHyhAAQpQgAIUoAAFKEABKVA8ANC+SzeMGPOsnM0/fvggPv/0k4Ll+W06dsJLk9+CX0AgLHl5WLV0SUFagGirrFSAwrP+Is9fBBRKO/wDA/HkuPHodtttUCpVUKlUiDpzGu+/ManChQHVKgWCgwyIiTMX3KJhpAd8vLQ4cSYTA+8MR0paHjZtiy/zCxDb/TUIMuJEXDYsVgfyFYCFVf/5X8xVCDAAcBVovIQCFKAABShAAQpQgAIUuD4CrgDA+dOnYDabIQb5VkteqbP+Ii1gzMRX4O7hiZzsLMybMV1W/ncdxVMBls6bA1FjoEHjJjLXf8HMGYiOOl/qg9w58D48NHwkvHx88Nu6n5Gba8b/PfwY1Go1flu/FrPfnVohgAA/Pfr0CMbXP1woOF9sB9irW5As/pdfziS+WqlAvQA3BHvp5ZZ/4vyT8dmybgAPClRWgAGAyorxfApQgAIUoAAFKEABClDgugm4AgAKhQI6nQ7nz57Botkf4cj+fUXuKSr2i9x9MfgXM/M2qxVfLVmEb79YWuS8wqkATqcT2VmZsrp/RWb9L124IFcciHoDIg3hjWkzZEDClJONxR/Pwsa1P5Xp4OGugVKpQGaWFXfeFoqNW+OKnCtWBogl/OUFAHRqFcL99PAyaOT5chWAvextAq/bi2HDNUKAAYAa8Rr5EBSgAAUoQAEKUIACFKgZAo+MHIUhw0Zg07qfZcG9HVs3F9nGT+TuPz56DFq2bYeL589h+aL5GP70WJkikBgXh+n/fr1EBX9XKoDT4ZBbBa5YNL9UrOKz/svmf1rk3h273YLnJr0BkRpQXiqAmPWvG+6OH365hJAgQ0HBP39fHfr0DJFbAM5fdlpuDVjWIWb/Gwa7IyYtFyqlAiqFAmkma8140XyKf0SAAYB/hJ03pQAFKEABClCAAhSgAAVKExj29FgMGDQYKxbOx8+rvylyimvWX6PRYtO6n7Bo1kfy98Kz/Lv/+gNTX36xyHWFUwGSExMx850pOLR3T8E5YkD/9ISJ6HxrDxlUWDrvUznrX2r/nhmL+x8ZWqFUAHejGg/0j4C/nx4HjqZBDOizTXacjcpCSlr5hf9E0T8vgxpmqwMmiwPRKWbYWfiP/+FcgwADANeAx0spQAEKUIACFKAABShAgcoJiCX+Ax98GBqNBjabDT9/+zU2/7K+oJFX334PTVq0xLTXJ+H0iePy78WsvwgMtGzXHhdESsDHM0ukBBQU/LPZyk0FOLB7F94cP+5y8GDgfXjsqaflEv/Nv6xD8Vn/4k9XmVSAoAA97u4dhl+3xKFf71BERedUKO9f3NPHTQODVoUciwMBnlqkm2xIy+Hsf+W+Np5dXIABAH4TFKAABShAAQpQgAIUoMANExDb+Q14YDAUSiVsNitWLf0cK5cskvcXg+sPFy1FTlYmMtLT0a5zF9htNqjUavn72tXf4IsFc0vt64BBD8rUAA9Pz3JTAex2O77/cjkiIiMrNOtf/IaFUwHEb3Exl/Dea68g6uyZIqd2auuH4EADMjKt+GNXElo390HProHY/ncSDh9PL9Ncq1YiyFMHLzcNkrOtctu/rFzbDXtHvFHNFWAAoOa+Wz4ZBShAAQpQgAIUoAAFbiqBiMj6mPDmFDRu1lz2KyM9DR+/9w52/bld/rlrz1549uVJckXA77+swytT30Vkw0ZIjI/DjClv4vjhQyWeRyzfF3n5bTt1RmpykiwK6GY0orxUgHynU+4yUJFZ/+I3Ffec8MYUWRAwPuYSFs+Zjb+3bytymqj+36ShJ/7anSSLAO47lCqX/YcGu+H/7g7H8tXnkZ1T+qDez12L+oFG6DUqmK12nIjNlmkAPChwrQIMAFyrIK+nAAUoQAEKUIACFKBALRIQg9/mbdqiaYtWiLl4AevXfFehpxcV+0UOv8jfP37ooJzdF8f3K1dg2bxPS23DldvvZnTH+u9XY96H04ucJ1YSiKKBeoNBbtUnlu+PnjARffvfI1cOXGlXABEoOLh3N15/bmyF+u86SaQMDBn+BPwCArFlw3q5Q0Gu2VzQhtjiT+wAIAb3onCf2K4vIswIby+tnPVvVN8T0bEmWCylD+jF7gCt6njK5f+ZZjti0nORaebsf6VeEk8uU4ABAH4cFKAABShAAQpQgAIUoECFBF6d+h669+kLpVIpB9g/fbsKiz+ZdcVrxay/KLAnqvafO30KC2d9KAvtTZ35CZq3boPSivIVbtCV22/KycHcGdOwfdNGWYXfNesfHXW+YKs+cV3hgn/l7QogUgFWL1+KLz9bWO7zi3s+OW48ut12G5ITEkqd9ReNtG/li6BAA375PbZIUKBH1yBs35lY7n3CfQ1w16vl7L/V4cTxmCzkl3sVT6BAxQQYAKiYE8+iAAUoQAEKUIACFKBArRcYOHgIRox9Ts64/7VlM9771ytXNHFV7ff28ZVb+r341IiC87v1uh3jXn0NXt4+pS7Xd51YeEB/5sRxuT3gI088VWTWv/AMvLjuWncFKP5Qru0BfQMCSp31L3x+5/b+OHkmE1nZ/5u112qVCA81IiEp94rb/oX5GOArVg/k2iFWEsSk5cHmcNb6744AVSfAAEDVWbIlClCAAhSgAAUoQAEK1GgBMRif/MFM1Imoi/27/i6opF/8oUXVflGQT8z6i2J+fv7+yMzMKJLvL64RBQH7PzBYLqFfNm8O1n2/ulS/wgN65Ocj6tzZIrP+hS9q1b4DRj0/AZGNGkOhUODMyROYMHJYiXYLt1l4V4DCJ1Z01n9A3zB52fHTmTC6qXH0ZIb8s7+vDv37hsFqdeLrHy5c8dvQaZRQKhSIDHCT551NNMFq5+C/Rv8H9Q88HAMA/wA6b0kBClCAAhSgAAUoQIHqKiC26evZ905cOHcWzw59uMRjuGb91Wo11qz8EmfFAPyNKfDy9pYD/MJ5/IVn96POnMb7b0xCbHR0qTSuVACzKQfzZkzH1o0bipwndhAY/syz6N1vgNxdYO3qbxEYEiKL/B3Zv++KbZaWClAw6+/vj40//4il8+YUyfUv3qCo8P/w/9VDTJwZWTk2pKZbYLM5ZTBAzPyXd3So5w2L3YnoFDPy7E448/Nl/QAeFKhKAQYAqlKTbVGAAhSgAAUoQAEKUKCGC4iiew+NeAKZ6RmY/u/XcezgAfnEhWf9Tx47ImfoTx49In+bMmMWOt3aHedOncTzI4YWERKF/IaPGQedXo+fv12Fzz6eWapg8VSA18Y9UzAgb9+lG0aMeRZ16zfA0YMHsHzhvIJ7X+l1FG7TVYsgNvqirFnQuXtPxF2KxqLZM7F/185y36oo7te5rR/UaiWUSuDHX2OQlm4p9zpxglj67+ehhVqpQE6eHekmG5KzK3ZthW7AkyjwXwEGAPgpUIACFKAABShAAQpQgAIVFujeuy/Gvfovef6c/7yHPzf/Jqv7iyr/Itc/N9csB//rvvu2oM0hw57AI0+OgiUvr+Cawjec9M77EO2mp6Zg9ntvY+/OHaX2p/iuAGJWvvCs/+rly+SqA3G88K83YbNacWjfHlmvoKyjcCqAWK3g4+cPTy+vCs36u9rU6VTo2MYPB46koV/vUGz+KwH9+4TJFIQffolGjsle5v3FTgFi4B/srUeu1SFn/dNM1gq/D55IgcoIMABQGS2eSwEKUIACFKAABShAgRooIAry3X3f/ajfqDG2bfq1zFl48eiNmzXHpHenwdPbG8sXzEeX7j3Qsl17nD99CkEhofDw8pKF+ma/O7VASsy0T/lwtvz9x1UrS+wc0KZjJ5kmIHLud//1B6a+/GKZyq5UAFE3ID0tFcEhoXLWf8HMGRA7ArgOUYOgd7/+CAgKhtlkgigguGPrZmzesL7EUn5Xm2J3A7G14YKZH1Zo1t91ry7t/RGbYJbL/8UuAOZcB06ezYSvj04GBLbtTJS/FT8UACL83aBVK6FTK5GQkYd0sw0OJ5f+18D/zG6KR2IA4KZ4DewEBShAAQpQgAIUoAAFbryAmP1+cPgTCAmrI2ers7OyCrbau1JvPl66QgYL7A67nNUXs+5ff74Y0+ctQou27XDiyGFMHD2ySBOu2gGl/SZOfOr5CRj44ENye8Fl8z/FT998XWoXxLaCr0x9F5ENGyEnOwurli7B91+tKLO7Irjx4OPD0bBpM6hUKojtBA/s/lv22ZWiUFoqwKG9eyr0QkS1fg93TUHVf1H4r3EDT+zYk1zu9d5uGhh1ahkA8DCokZZjRUxa+fUCym2YJ1CgDAEGAPhpUIACFKAABShAAQpQoJYKFB5Mi4H8V4sXYvWKL8rVmDz9I3Tp0VMO9EXOvmsg/eRz43HfQ48gPTW1SH0A0aBrC0FTTjY+nPpvFB9giyJ+78+Zj0bNmsvZ+sI5/sU71P/+QRgxdhwMbkasL1ZYsKzOj399Mvr0v0cGOsT/UpKSZGG/LRvWy0tcqQAqtbpECkO5IMVOuO2WIGzdkXjFy8Tsv6j6H+qrh4dejUupucjOK46L9FYAACAASURBVDtVoLJ94PkUKE2AAQB+FxSgAAUoQAEKUIACFKjFAq7BtJvRHWVth1ecR+TXiyr5ojq+yNl3Ha76AGIp/dwPphWp1O9KHfDx9cOXny0oNdBw75CHZU6/WqO5YkFAcb8XJ7+F2+/qJ2f0586Yhu2bNpb5FsUzDh/zLA7u2S2DE30HDIQIOCTGxclAhSuAMXLc81BAgcVzZlf4i/Dy1OKxQZH4bu1FJCbnyevECoD4xFxk59hKbUcM/MWMvxj4Z5htUCkUMFsdsDm47V+F4XniVQkwAHBVbLyIAhSgAAUoQAEKUIACNUfANZgubTu80p5y6Khn5LJ6kU9fOAAgBtWzlnyB4NAwfLt8GVYsml/k8nc/mYu2HTvj9/Vr8dHbU0oFdJ1TfHBe/OTCqxeOHz6EyROeK3WbPnHepHemwcvHG3P+8z52btuC2+/uj8eeGi2L/c394D8lthS80psVy/2HDorEzxtjEBNvRoCfHhF1jNh3KLXgsiYNPWUdgEuxpjKbivBzg7dRgyyzTRb/S8xi1f+a81/UzfskDADcvO+GPaMABShAAQpQgAIUoMANESg8mHZth+daoj/vq28QXi9S5vrn5+fLgnuiWn5pAQDRWTGAb9OhE379cQ0++c97Rfo/5qVXILb9O3Jgv1ziX9rR8447MXbiJLi7u8sAQ1mBAnGta/WCTm8odcWACEi8MW0GWrXvgN9/WVekMKH4rX7jJgXbGFYG2t2oxsA7wwHkIyE5Tw7+s7L/N9s/+J66+G17PDKySlbzF0v/Pd000CgVMOhUSM22ytl/HhS4EQIMANwIZd6DAhSgAAUoQAEKUIACN5GAKIzXp19/NGvVBqkpyZj68gR0vrWHzKsvnAogqvO/NPkt+AUEyt6LonuieF5SQjyeefFlbNnwC+Z9OL3Ik7nSA3b9sR1TXylazd9VByAlKRHjRw4rdcZeNObaFjAzI71g1r4sPtfqhazMjBLnun67dOECpr0xqcguAVXxOpo39kLvHiE4eiJdVvrPzwca1POAl4cG+4+klXoLH6MG4b5ustJ/XEYunE4gM7f0VIGq6CPboEBhAQYA+D1QgAIUoAAFKEABClCglglM/uAjOeAXM/pbfv0FH039txQongqQmpKCp54fD73egGOHDsjieCJfXmyvN+r5F7Hu+9Ullvm7CgEeObAPrz83tohsu85d8OKbbyE/31lqIUDXya7Ag69/QLnbApaVCvDim1Nw2139kJdrxtK5c7B+zXdV+pZF9f9bOgZgz6FUNG3ohT49grHlr0R4GNXYfTAVFkvJWX1R7b9thBfkzgF6DZKyLDgelwW7g9v+VenLYWNlCjAAwI+DAhSgAAUoQAEKUIACtUxArAAY9+pr8PL2wfbfNmL65NelQOHBtCiuJ4r5ORz2gm3+XEwiACAG+mu+WlGimJ+rPsDRQwdKBABcNQLEigJRuG/zL5cr8Jd2iHSB/g8MRq7ZhCVzPsaGH9eUeW7xVACHwwFRUFCtVhcJcFTla27WyAtWmxPnLmTLZsWg/o6eIYhLzMXRkxml3koU/asfYEQdP4Mc/B+8mMnCf1X5UthWuQIMAJRLxBMoQAEKUIACFKAABShQ8wRcy+yTExPwnzf/VVAJf9BjwzB01NPQ6nSIuXgBM995q+A3l4IY5N917/9hwcwZ+HPzb0VwxHZ6o1+ciFPHjpYIAIgTZyxcgnoNG2LhRzOwce1PZcKKYMSb/5mB0PAIHNy7u9S2Cl/sWr0gAhZKpQoqlQpRZ8/I4EZ01PlrfoH394+QRf32/rfYn6eHRlb5F8v+xSHqAnRq64+tOxIK/q7wTXVqJSIDjLA5nXL7v3STDSnZLPx3zS+GDVRKgAGASnHxZApQgAIUoAAFKEABCtQMAVexPYPBICv2f/flF3ILPrFFnhg8i634ytoVQAQAevTpiw/fmozTJ44XARGrA0QRv1PHSw8AvD1rDlq371DqLgHFZZ96fgIGPvgQbDarTD9Y9923VwwY/Ou9/8iCheJISUrCJ9Pewd6dO675hYnBfdcOATDoVXA3avDzxkvIMdmLtNuprZ/cBjC6lMr/KqUC4b4GuOvVMvc/K9eO2PTca+4XG6BAZQUYAKisGM+nAAUoQAEKUIACFKBADRGYMmMWOt3aXVb1V6pUqFu/AY4e2C+X9Y8c9zwiGzZC8V0BxKOLQn9ioD1x9MgSEq4AwOF9e0sUAXRd2/vu/hUKABReBXDs4AG8MmbUFeVFasMjTzwpq/tHR0XhpVEjyiw0WJlXKAb3/r6Xt/vbuTcZ7Vr6IjXdgg2bY2X+vtgKUGz99+eupFKbddepoVYp4GnQIB/5yDDZkJ1XNIBQmf7wXApcrQADAFcrx+soQAEKUIACFKAABShwkwg0btYcBqMRrq37PliwWA7eXcfp48fwr+fGlOitqyq/3mBAVkYGvvtqOVYvXybPc+XVF94VwNXAC69PhsNux0/ffI3O3XvImflcs1n+7AoA/PH7Jsx+7+0S9xTBgz7978GPq1Zi8SezyhV89pXX0O+++2GuQC0AV2N333e/3IpwzcoVJVYolHvDYieIwb0o8JeaZkFaphX1wo04dCwdWo0SvboF4cDRdOzan1zqsn/RlBj0Rwa4Qa9RIjolF878fCRmcel/Zd8Dz68aAQYAqsaRrVCAAhSgAAUoQAEKUOCGCrz69nto17kr3D08oFAoZEX/owcPYMknszDp3WkICgmV/RHF/Dat+wmLZn1Uon9hERGY/MFMBIeE4rsvl+OLBXOLnFN8V4AvP1tY5HdRqK91h454Z9JExEZHy98eGTkKg4cOk1X3SxvgiwDAHQMGyh0Eim8hWBpgl+498fy/3oC3jy9K21rweqP37BqEw8fT0a9PKAwGNXbuSUaLpt7YtC0et98aBDeDWtqvXHOhRFdErn+Itx5i6z+RBiAKBZ6IzYbF7rze3Wb7FChVgAEAfhgUoAAFKEABClCAAhSohgIiD99qsUAM4hs0biKX5MfHxuCbLz7H6PETZWDg/OlTWPTxTBzZv6/MJxSBhJ597yx1cF14V4DiqQBiq74Jb0zBnh1/4tPp7xe0P+zpsbhn8BB8s2xJiR0CxEkiAFDRFABXox8vXYEGTZoiMT4O016fdM2z+hV93Q3qecDLQ4O0DCvq1jFCo1EiMTkXndv5w+imxvHTmbDZnNj+d2KpKwDEtn9i8B/ipZcrBmLT8pj7X1F8nnddBBgAuC6sbJQCFKAABShAAQpQgAJVK+AfGIgBgx6US9uzs7KwcNaMgll3150GPDBYzsCLCv5lzfoX75UrDSAxPr7UnPmyUgEmf/ARGjdrgVnvvlWk0N6Lb05B1563Ye4H07B144YSCFcTAHAFKXJzzeXuHlBV6iJnv3ePEJnX36G1L7JNdvj5aBERZsSlODPSM63IsziQk2PDxRhTiduK64O99PA0qHE20QRfoxYJmXlV1T22Q4GrEmAA4KrYeBEFKEABClCAAhSgAAVunMCDw0bgoeEjYXBzkzc9c+I4Xhv3TEHevQgOPDfpDbTt2AkXz58rmPUXBf48PD1lNf/jhw7KyvjFD7GCYMqHs+FmNOLj997Brj+3lzineCqACEAMe2YsZKG/l18scv77c+bDPygIU156oUSAQpwoAgS33NYbc2dMw+Zf1lcIUQQN7hx4H+w2W4WKB1ao0XJO8vLUYkDfMFnk7+iJdPTtGYLz0TlISsmDn49OXi0G/3+UUfhPp1EiwEMHjUoBg1aFhAwL0kzWquga26DAVQswAHDVdLyQAhSgAAUoQAEKUIACN0ZADPzfmDYDYtm9zWrFikUL5LZ94rj/kccw+PHh0Gi0JWb95331DcQyfnHs3/U33hw/rtQOT57+Edp37YpVSz/HyiWLSpxTOBUgLSUZFosF7h6echC/fdPGgvNdwYRLUVGl7gAgTnz3k7mo16BhmcGG0jro2q1ApDx8+dmCUlMLrtebEDP+PbsFye39TGY7NGqFvJVep8Kpc1mITyx9Oz8x6Bez/qk5VrhpVRz8X68XxHYrJcAAQKW4eDIFKEABClCAAhSgAAX+GQFXzn1AUBDiLkXj42nv4uERT6Jl23Y4d/oUFs76ECePHinonEgHEHUCPL29YcnLw7L5c/Hjqq9K7bw478HHh2Pbpl/x0dtTSj3HlQpgdPeQRe/+3Pwbpr3xWpFz+w4YiCeefQ4/fr1S1iIo7RD5/GLHgrJWCBS/Rqw0uP+RodBqtfK53351IqKjzl/3l9C9SyDsdif+3pci79W6uQ+6dvDHmfPZcgtAlUqBA0fSyu2HGPzbHPmwOVj4r1wsnnDdBRgAuO7EvAEFKEABClCAAhSgAAWqRkCkAjw6chQ0Gg1sNpv839rV3xSp3i/SAZ6eMBGdu/dERloajO7uMnVAbBH49qsvFaQNFO5Rt163y2vOnzlVYkl/4fNemfoueva5Aza7HSsXLyoxyBdb9nXo0g3T//16kWCEqw2xXaHYoSAtJQUTR4+8Ioro0/89/AiatWoDlUol0xh+/nYVPvt4ZtVgXqEVUa2/T48QWQBQq1Xh542XkGOyQ+T1i8BAq2Y++G5dNOISLm99yIMC1UWAAYDq8qbYTwpQgAIUoAAFKECBWi8gl+K/9Q4iGzWWA/nlC+cXmdUXefKPPfW0nPX/e9tWLJ4zCw8+PgL9HxgMp8OB71euwLJ5n16VY8dut8g6AyLAII7EuLgSA32xvD8zPR3TJ79e6j269+6Lca/+Czu3b8Xsd6eWOEc8n9gi8NbefeBmdEfUmdMygFG3QUMcPbBfbjconvt6Hb26BcnCfilpFiiVCpw5nwVvTy369AjGz5tiYLVensXX6VRw2J2yPgAPClQnAQYAqtPbYl8pQAEKUIACFKAABWqtgCvXX6fTw+l0yoHxxfPnMe2NSTCbcgpm/ZMTE/DNss+x8ecfpVVwWBgmT5+JuvXrQ+Tvz37v7SJV+ysCKgb9L775Flp36IiszAxotTroDQbs/uuPK64YKN622KFg4INDsGTOx/ht3c8FP4s+vvjGFDRs2kxu8ffjqpXYuW1Lwe+imKEIOFzvpf/uRjXuvC0UoUEGLPvmPLJzbGhU3xNOZz7OXciuCBXPocBNLcAAwE39etg5ClCAAhSgAAUoQIHaLiBmxcXy/MK5/q3adyhIBTiwZxciIhsUmfV3VfsXKwLE7gEBwcFwOh2yUOCVUgHKsi7YBcBmw1dLFqFu/Qa47Y67ZAqC+PO3Xyyt0GsS2/nVb9wEU1+eUGKHAFE/IObihVJTByrUeBWd1L6VL8S8vvin2OovJt6MPQdSkH8DJ/tHPhqOVs08sGxVDA4ezaqiJ2MzFAAYAOBXQAEKUIACFKAABShAgZtUoHCF/+K5/pM/+Aidb+0BhUKBhNhYrPhsAbZsuLytnpixf3LceNxy2+1y679Vy5agQeMmV5UKULgInyt4EBAUjEnvTJOrCkpLBSiNU9Qh+HDRUpw6frTU5f83wysQy/3btvTB1h2Jsju3dg5Eu5Y+2P53Eg4fT79hXWzb0hP33h2ET5dcRGoatw68YfC14EYMANSCl8xHpAAFKEABClCAAhSoXgJNW7bC46PHlFnh35Xr78rHd6UCiCXyrll/8duOrVtkHQARBBAD8PfnzEejZs0rnApQePAv2vhk2jsF6QNil4HhY8bBzWisUCqAmOEXz7R84bwiy/9vpjcjlv8b9Cqs2xQDH28dIuoYsf9wKkRtgGaNvLByzQVkZF3/AblWq8T40ZE4cCQTm7Zd3oWABwWqQoABgKpQZBsUoAAFKEABClCAAhSooIBY0t+lR08oFUo5M1/4EIP0IcOfkIN4sVz/ShX+Ra6/KIzX6867oVGr8cfvv8mmCs/6u+oAiL8f/PhwiBUF3j6+8rzyUgFEvv6QYSOg1elgysnBsnlzsO771UX6O3HK2xVOBRA7CNSJqItXx46+roX8KvgayjwtIswoK/2bc+3Y+ldilQ74xS4Cd94egLR0K46cyIbJ7CizH3f08kfrFp74aN75G5p+cK1+vP7mFmAA4OZ+P+wdBShAAQpQgAIUoEANEbj7vvtx1333o37DRlBrNDi4dzdef26sfDoxW3/vkIfR++4B8Pbxwfkzp7Ho45k4sn9fwdOLGXcxKDd6eOCvLb/j0+nvy4H027PmoF3nLjIVwG6zFZn1FxeL1QTDnh6Llu3a4+zJE7gYdR59+99T7q4Aok9iB4Hb7+4v214wc0aJmXsRzKhIKoAo8jf+9X/L+9+Ibfyu9ZMR2wA2jPREdKwJFkvZg/SruY8IAjxwTzA6t/PG5ytjcPpcjmzGZi9aZMDPV4tnhkXgm5/icea8CffcGYhbOvlg+840bNicfDW35jUUYA0AfgMUoAAFKEABClCAAhS43gJy+76p7yKyYSN5q6SEeDmA37tzR8GtxQz9vQ8+hH27/sbCmTMKZsnFQFxsv9e2U2eIWf8vP1tYJNf/qecnoFuv26FWqwt2BXBVyxdtDnr0cajU6oLVBIVTAVKTk/Dh1H/L1QBlHeL+9w15BFHnzmDzL5drDBQ+KpsKcL2tb6b2xWDfYFAhO8deolutm3sgM9uOXt180a6lFxYsj8bJM5eDAa5j6OAwKJXAuQtm3HaLH06fN2Hj1mRkZpVs72Z6bvbl5hXgCoCb992wZxSgAAUoQAEKUIACNUhADNLHvfqaXIJf3vJ7MeiePP0jRDZqDKVSCavVWmTWX7AUzvU/d/qUPFekAmzd9Ksc7Bee9V8468Mi1fWHjnoGDz4+XOp+u3wZViyaf03SlUkFuKYbVbOLe/fww5B7Q3D+Yi7mLb1YEAioX88Nd98eAJHrHxuXh/A6esycH1VkqX9QgA73DwhG4/pu+HpNPPYczGAqQDV7/zdjdxkAuBnfCvtEAQpQgAIUoAAFKFAjBYaPeRYPPDJUPtv3K1dg2bxPy3xOkRIw/JlnodPpsP33TZg++XV5bmkV/kWuvysVwGa1wm63Iz8/v0QNgcbNmqPnHXehT78BcttAq8WCLz9bgNUrvrgm74qmAlzTTarRxWLwftftAfD0UGP7zlSZ7y+2EYwIM+Dh+y8HBDZtuzyT36OrL5o2NGLRikvyCe/uHYAOrb1w8mwOtu1IwxOP1MHf+zLwx99p1UiAXb1ZBRgAuFnfDPtFAQpQgAIUoAAFKFDjBMTy+6kzP0Hz1m0qVIl/0jvvo3vvvjCbTLIIn81mw2NPPS0H739v21pQ4V9A9ehzB559eRI8vLwglvbPevdt7N+1s8BQVODv2rMXRHqAVqtDm46dkJqSjKkvT4BKpZZbBBqN7vJ8sykHW379pciqgfJeRm1OBTC6qWCxONGlgzc6tfXGpbhc/LY9pUJL9UVuvzjWbkwqlVgUA2zW2B2ffHaBKwDK+wj5e7kCDACUS8QTKEABClCAAhSgAAUoUHUCrlQAL28fmQrwzqSJZVbFFzPrb/5nBkLDI2QQQFTkF3UAvln2OYpX+Be5/nqDQeb7KxUKmQowY8qbZXZcFBQUbf646ivcec+9GP3iRBgMbvJ8p9OJn79dBZE6UJnDFbAQgYo1K1fgi/lzK3N5tTnXaFTh1k4+uBSXhxOnc/B//YPQtYMPVn4fh8PHsyo1UH96eASOnsjGjj3ppV5XvBhgtUFiR29KAQYAbsrXwk5RgAIUoAAFKEABCtRkAVG4b+CDD8mBduGBcu9+/TF24iSIlQJieX5mRga2/Loe9z74sBzcnzhyGNPemISUpMuzxcUr/IsBu1ghIHYFcK0aKLx1nzhfbAUoCgoa3T1w5uQJTBg5DE8+Nx73PfQIVCoVsjIy8N1Xy7F6+bJKvwKxqmDCG1MQEBSE7KwszJ0xDds3bax0O1V1gQigiNUMLq9raVcMxNu19MSZKBMSkix4YVQkdu5Nl0vz64To8dTQcHz5XZys2F/8eOqxcAQH6WTV/9j4vIKfA/y0GPdkPVnkLzhQB18fDX75PUku/S98jHw0HFarEytWx17LI/BaCnAXAH4DFKAABShAAQpQgAK1RyDQR4c6AXrkWZ04fiFbPriXUYM6gXqolEoE+miRlmWFUqlAjtkOhxPyN5G/HeqvR0xSLuJTLbDYHDDoVGgS4Y7zcWYcPZ9VKcTCqQBicPrJtHfkjgCicN+gxx6X2wQWLvz3wr/eLJIKIAb1Dz/xpBzMKxTKIrn+hQfhF8+flwED164Aon7Ai2++hdYdOsqB8bwPP0BmejpGjnsedes3kNsOfrFgbqWW/hd/8GHPjMX9jwyFw2HH559+gnXffVspm6s9WZiKrQ73/PUnBgx6EG5GI9RqDc6fPoVdf26/2mYLrhPb9t3fPwhzl17Epdg8Oetfr44bZi+6XLxPzOQnp1jx/boEeY1Op8Ttt/qhXStP5DuBbJMdcz+/WGSWXyzv79jWC2kZNixYFo3O7b3h6a6W6QOFj7YtPXHv3UH4dMlFpKZZr/lZ2EDtFeAKgNr77vnkFKAABShAAQpQoNYJdGvpi/BAAy4mmnE+9vJMbZCvHuEBBkCRj4ggNxwRg/l8IM/qgN2RjzYNvRCdaEb9UCPOxJiQmWNDruVyAKBVfU/sOJaGC/HmSlsWTwX45D/vyhz+dp27IiEutsh2f4VTAWKiL8pZejGbf/zwQTnIPnn0SJH7j3npFZnTrwCwecN6fPT2lILfxXWvvPUuAkNCEBt9EX4BgbBY8rBm5ZdXNetf/MHFQPzhJ55CYlws1q/5rtIuV7rANaPv6+ePHn3vhJubm1wlEXX2DIzu7khJSoRepjHko37jJjK14tKFKPy9fds190NU7B8/OhJ7D2Vg8x+pctb/ycfCsXRVDC5eyoUYpIsCfj//moRet/jKCv+b/0iRBQC7dyla6E9+dwE69O7uh0PHsjDkvhB8tuISYgqtDijc4eL3Fr+1aOqBoYNCcfKsCavXxsNkclzzM7KBmi/AAEDNf8d8QgpQgAIUoAAFKECB/wqolAp4GtUwGtSIT8mDw5mPAG8tgn318t9t9nzkWkQFfcDdTY2kdAvENQqlGFMqoFICapVSBgcycmwyCCD2ek/Ptl2VsSsVQNxQDFZ1BgO2bFiPRbM/KlEXwLUrgEgFMOXk4PuvluPrzxeXel8xUH5l6rsIDA7Bdyu+wKplS4qc99hTo/HgsBHQaLQyreCzj2de06z/VT18GReJAEJwaJgc1ItiiS3btpez+VmZmfKfDocDpuws+Pj5w2q1wN3DU642SIyLky4mUw7MOTnw9Q9AXl4u9HoD/vh9U5V0sXhBvtGPRyAp1YIf1ifKAf9LYyLhZlDh1y3J+HNXesE9xeqBWzr5YNbCqIK/E7sEnLtgksv/RTrBhRizbKeso/C9w0MNGHxvsPwWN2xOKthloEoeko3UaAEGAGr06+XDUYACFKAABShAAQrczALBYWGYPH0m6tavLwevS+bMxoYf15TZ5eK7AhTO76/Ic4rBtdhasO+AgdBoNLJgoEhBmPnOFFmQ8J86Ona7BelpabLOQdMWrWSxQ4VCgaSEOLgZ3RESVkcGBPwDg+T2hqI+gisY4LDbkZeXBw9PT1lTwW6zYc+OP+X5FTlEBX9xmMz/m0GPjHBDvz4Bcnb+r93/G8iLnH2x1H/VD/GIjs3F//ULQrtWXlj1QxwOHMmSaQF1QgxITLbIPP6kFItsW2z/1/+OQMxferHULongwK2dfTB70QWZ61/aERqsx9gn6iLHZJd1Biq6y0BFDHhO7RFgAKD2vGs+KQUoQAEKUIACFKDATSRw58D78NDwkRB5+c78fDkgr8yuAMXz+8t7tPZduuGJZ5+DWB1w9MB+/Lx6FUa/8JJMBTiwexfeHD+uvCaq7HeRopCVmQGnMx9i9YMY+GdmpMNut0Ms7xd/FgP8A3t2o05EXTmT7ypQKH4TOygcPXRAFjoUOf5i9cTVHI/cHyrz7kVxvX2HMguaEMv7ReG95d/GIiq6aNsiACBm4FPSrAVL/MWKEXHUDTdg6KAwfPNTPG671U/WAxA5++UFAMSuAs89WQ8bNifj4NGi9STq13PD3bcHFEkpcN3vap6Z19RuAQYAavf759NTgAIUoAAFKEABCtxgAZH7/+Djw9GgSVMkxcdh8ZzZcpl7absClNY1VyqATqcrd6s/cX3hWf/iuf4iDeDRkaMAhQKrly+VdQeq4mjcrLksNKjT62WawanjR9GwSTPkmk1wOJwy6CEG7WKnAJHHr1AqkZmeBrGi4b6HHkVEvXpyVj8nKwuJCXFIT02VQYqqPhrVN+KxQaGl5t8XXt5f+L5XKsinUADPjqwnVw7ExOXh3rsC8f36BCiguOIKANG+CEZ4eqplMUBx9O8bKHcdOHXOhE3bkpGZZa/qx2d7tVCAAYBa+NL5yBSgAAUoQAEKUIACVScgZtTrN2osGzx/5nRBxf3S7vDIyFFy8C+q/O/6YxsWzJwhl+CXtStAWb2saCpA8Vn/5Qvnlcj1n/zBR+h8a4+rTgUQefr+QUHw9PKWqwvEgD4pIUEWMvT28ZU5+14+PkhOiIdSpZYz/2K1g1iubzAYYDab5Z/dPT2RlZ6O+LhYnD154qpn9SvzZsWAXeTfnz5nwvrfL2+t6DpcRf0+WXyhSIE9kev/wqh6+HtfhtwCUBxitUD9um74eNEFdGzjhaAALT7/OgbhYXoMuS8UGZk2ubRfrCgo6ygejBC1JURdCs72V+aN8tzyBBgAKE+Iv1OAAhSgAAUoQAEKUOAKAkNHPVMwqBdL2H9atVLO6pd1dO/dVw6SN679qcgpxXcFeGfSxDIHwYV3BTh26CBeeeapIm1dada/eL8K7wpQXipAWESELCzYtGVrOB0O1G3QALkmk6wlIIr0eXh5wWh0R1ZGOuJiLiEtJUWudIiOOier8yuVKqSnpSA7MxNJCfGIjb48230jDpHr7+OlQXKaFRbL5MGrzQAAIABJREFU//Lsy8q/F+e/MDoSW/9KxY49/6sDIPrav08gmjYy4tipHLRo6i7rB3h5aGSRv8hwAwbeFYR5Sy/KvxfbAT75aDhEDv93a+PlEv/SBvWuYER5xQBvhBXvUXMFGACoue+WT0YBClCAAhSgAAVqlIBeo0TnBr5y8HQuKQe+Ri1Sc6xoEGhETFougr31MFsc0GmUMOpUSMqywsugRmx6HgxalTy3UZBR/r73fAZyLEWXVItBdf/7B8kZa1GFv6LHsKfHYtBjj8tZ/dxcs9yWb91331b08iLnuXYFELPja1auwBfz55bZzsDBQ3Dfw4/i+y+XF9luT8z6j3phAkLDI2Suf2mz/sUbrWgqgChaeNudd0Or1ckmNFotRCqCCHwoVUpo1MIgVw7wRTBABCcO7rm8dP/yNn1FZ9mvCqmci8QMfWmF9ESBvo5tvDF7YRSSU60FrZSVfy8G5A/fH4ogf12R6v3iQlEjYPSwCKxZnyCL/xVuQxToGzU0Aqt/ji/Y1m/Ew3XkUv7unX0QHmaQKwLE/0RgQawkcB16vVJ+34UDFNfDiG3WXgEGAGrvu+eTU4ACFKAABShAgWol4KZV4d72IXIwv+N0KrQapRzURwYYEZeehyYh7kg32aBUAI78fEQlmxHgoZXBgbr+bsizOVE/wIgATy1+O5qMhMw8+fxi5n3w0GFo2KSpHMSfO30Kr44ZVaEl6AMeGAyxrN/Hz0+2JWa9p7z0wlXPbFc2FaDwCxTXjhgzDqK4oNlswpqVX2L18mUVfsdTZsxCp1u7y+30pv/79TK3BRz8+HAYDG6yUr9SqZQrAUSRPjHwP37oICx5eXL5/9UW5qtwh0s5URTMGzOiLs5GmQpy6V2niUH7U0PD8eV3cbKKfuGjcP69l6cafXv6y0J/Zy+Y0KSBOz7/+hLS0v+31WPhXH9XGkDhNkRKwNET2dh9IANiaX/3Lj5Y+nWMHNyL9rt19IG7US1XBHCJ/7W8cV5bWQEGACorxvMpQAEKUIACFKAABf4RAaVCAW83DcQ/7c7LS7hzrWLGXwWL3YEADx2s9st/r1KKsmtAVq5drgbItTnh76FFarYVIrc6O89ecK6Y9R8xdhyM7h5ye7kVixbguy+/uOIzitUCT0+YiJbt2iM5MQHbN23EgEGD5ZZ1v61fi9nvTr1qo8qkArhucjWz/sU7+Pxrb+DOe+6VxffmzpiGzb+sL/UZbr+7v8zZv3D2DNJSU27IrH5ZmGIgLWb7lUrg1s6+yLM44OGuxokzOVi7seRqA1HBPznFKqvzFz7EIF3M0qemW5GSasOvW5LlVn6uo1UzD/Tp6Y9tO1LljL84RBqAK9df/LlwDn+ndt6Ijc/DnoMZePSBMOw7nImTZ3Ku+pvghRSoKgEGAKpKku1QgAIUoAAFKEABClRbgWHPjMX9jwyFVquVW/G9/epLZc5g3//IYxCz4GKwv2XDepkuIGa7X3h9Mvr2vwdmUw4WfzyrRI5/ZXAqmgogquk/OW48uva6Td5XzPqHhIahSctWcnbex/fyyoTUlGScPn4MXy1eWGLALoIZw54eg87de8qt9lKTk/Dh1H9Lh5v5ELPwE56OlLPsp8+ZYcq1y2J9vW7xRYc2Xpg5P6rE7Hrxwn6FZ/u9vdTYvT+zRDFA1+BezPAv+CK6IDDQpIER/foEYu7SizIIUbigoCnXgdxchyziJ+oO/LY95WamZN9qkQADALXoZfNRKUABClCAAhSgAAXKFpg45W3cdsddsgbA9ytXYNm8T4ucXHjW37V939/btxWcI5bgvz9nPho1a46oM6fx/huTrlsqgOiLqDvQtWcvGYg4sn8fvlgwVy7bb9OxE8LCIyCq8zdq3gIhYXXkwD4/Px/bf9uI6ZNfl30WbTw0YiQ63XIrcs25Mvjh4emJP7f8jmlvvHbTfSoNI93kbPrhE1lw2PPRrLEHfLzUWLspCbv2ZaB9ay906+gt++3trcHiFZcKcvBdD+Mq7HfuggkBfjpkZdsLZvvLKgYorhWD++eeqocTp3OwadvlwbynhxrDH6qDr9fEFdQUEG3c3t0Pf+5KQ26uEwH+Wqz/LYnL/G+6r6n2dogBgNr77vnkFKAABShAAQpQgAKFBMSA+JWp7yKyYSOkpSRj9ntvY+/OHfKMsmb9iwP2vONOjJ04SRa8u56pAK4q/yJd4M8tv2HRrLKLFrZq3wGPj3pGBgT+/mMbVn6+GE+PfwmBIaE4sPtvuWogOuq8DAjcO+Rh/PTN11fcyvCf+GhEkb1Rj0XIAb0rb/6+u4PkwNzTQ4M/d6fBbstHYopFzsYXH6wX7rNYISDSSETuvt2RX/BTWcUAXSf06OqLrh28MXvRhYIig6Mfj8CGzcmIjs29HHjw1ECkGfz+RwoOH88utRjhP+HHe1LAJcAAAL8FClCAAhSgAAUoQAEK/FdA5MA/+fx4uHt4yiXwYju/kc8+L3P9S5v1Lw1uzEuvoP8Dg2HKyZG59KI+wNUehVMBVi9fii8/W3i1TaFF23Y4f/qUTFco/O9X3eANuFDUaxh8bwjq1TFgy1+pOHgsSxbPCwnUoX5dN/y8MVHOuPfq5ocVq2Ph76dFh9ZecHdTQSzDX7LyEkKD9Ii6aC4y2C+r64UL+RU/x89Xi2dH1sVPGxLlVn7ieGBAMPYezCwIANwAEt6CAtckwADANfHxYgpQgAIUoAAFKECBmibgyuUXW/GJooBqtRobf/4RS+fNqVBl+8KpAOfPnJbb+Ylt8kSF/Mpug1d4V4DkxETMfGfKTZ+bX9Xfg2tpvqiiP2hgiCy8t+qHePj5aGTBv6YN3WXRv7/3paNeuBuOncxGWKgeTz4aLov6NahrxE+/Jhbk4Tdr7I6GkUYcPp6Fi5cuz9y7jsKF/MRqg+LH0MFh8q9EsEEc3Tr54PQ5E1LT/retYFU/P9ujQFUKMABQlZpsiwIUoAAFKEABClCgXIH6gUbo1Eq46VSycn9ylgViIbbTmS8r86ebbfK3FmGeiE41I8zHIKu8W2xOmPIcuJhqhr+7FglZFoT7GuT9RDtiZ4ATcTkQ2wWKLf5ahHlAq1Zi7/kM5Fjs5fbLdYJYKv/K1PcQEBQkZ/GXzJmNDT+uqfD14kRXKoDIqReHyL/f+usvmPHW5Eq1IweZvW7HuFdfg5e3Dw7s3oU3x4+rdBvV+QKtVomXxkQiO8eBb3+Kl5X+dVoVklIsaNHUA4MGBMvvIznVis++vISObbzQqa03LsXl4uRZE7q098aSry4VEIhCgGLmfv6yaMQlFB3kuwr5XYgx44f1ifIa8XdiF4Ce3fygUkEW9ftk8UUO+qvzR1WL+84AQC1++Xx0ClCAAhSgAAUocKMFxJLuTpE+ckDua9Sijq8BZxNNSMzMgzMf8DVqkGG2IchLhw6RPjgUnSm38dOqVcizOaBVKRCfYYGPUYP4jDx5vUqphM3hhEalwIUUs/x3kdvdONgdmWYbjsZkwWx1VOhRXbn+7u4ecObnV2hXgLIaHv/fXQHEtnq/rfsZy+Z/WqEVBKW1V5WpABWCuM4niUG12KqxcA7+lW7Zs6svunTwxucrY2RKQKCfFl99HysH5dt3psrgwF23B8jCfOLP5y6a5Y4ALZp4wGpz4sx5U0HzIqAwfnQk9h7KwOY/Ukvc1rXiQNxL1AsIDzXI7fxEoUFR1V+sOhDFA3lQoDoKMABQHd8a+0wBClCAAhSgAAWqqYACgFGnhk6jhFIBiBpsGpUSdodTPpH4O71WhZw8uxzYZ5is8DRo5AoBd51K/lPMpqtVSiRlWeT5XgYNsvPscrZfq1bA6QSy8uzItToQ6KlDWo4VdhFduMJRWoX/Lj16yW39nGXsClBWc2JrvucmvYG2nTrLYnqff/oJ9u/aeU1vrCalAojZ924dfbBweXSRgfmVgHQ6sQqgPnJMdrn8PzHZArENX4NIIxrXN8rZfrHVXmaWHRFhBowZEYE8qxOffHYBaem2Ek3f0csfIhVA/J5f6NMQgQmxm8CAOwJx+qxJ1h0Q9+JBgZoiwABATXmTfA4KUIACFKAABShAgasSKKvCf1hEBF57ZxoiGzUusStAWTca8MBgPDJyFPQGwzXP+he/R01JBahfzw3DHgzD51/HlMjBF88cFqLHsCFhOHXWhF+3JsuZfLFy5LZb/eTg/KvvYtG7h3/BbP+RE9lyNYFYISCW/osUAX9fLRYuvyTTBMSgXvy9WO7vyusP8NPKav0imCBWB3h5qtG7uz8C/bXYuTcdos3CgYGr+rB4EQVuQgEGAG7Cl8IuUYACFKAABShAAQpcf4HCs/5xl6KxaPbMEjP1xXcFePvVl0pdxn89Zv1LE3DtMCCKCpa1K8BTL7yM8MgGyExLhdVmhX9gMKxWC5wOJ3Kys6BUKvDX5k0YPOxJuHt6ws3oDlNONrIzMmCxiJx4BXz8/GGzWpCcEI/0tFQ4HHY0b90OZ0+dwIIZ713zy3lmRF1EX8rF+t+TirQlBvr39QtC1w4+2LU/A79sTpIBgCYNjXI5v8jfF4PzjVuT5Wx/UICuyNL/s1FmPHhvCDb/mYJLsZfz+0XA4dkn6srzRSFB15Z9IgCg1SjlVn1JKVZ5jTjnWo56wW5wd1PLbQY7NvVGQpoFplwbbPZ8xCTnIdBHi/hUCyKCDDgbkwM3vVqufgny0cHHQytXLeTk2pGUbkF6thXBvnqZdtAi0gMpmVY0r+eB+NQ8bNqTfC3d5LW1WIABgFr88vnoFKAABShAAQpQoLYKFMz6uxnLrfBfsCtAGakA13PWv/j7KbzDQFm7Aoyf/A6CQ+vA4XDAlJ0FkykH1rw8iF0N8nJz4e3nJ3c36HRrL7lSITszA3abDTnZ2fD09salC+cRUiccKqUKly5EISHuEurWb4iAoBD8uXkjVn4275o/G5Fn37m9N2YvjJIz7cUH8sVn4MWy/vatPfHjhkSIHP4eXXzRsqlHwdJ/ESQQbYptAHfvz0BCkkWuCBB/l5hsxa9bkkss5W9Qzw2B/jq5e0BVzfZ3ae4Dbw8NYpNy0aqBFxLTLXLQn2dx4tfdSQj20yE104rurfwQlWBGnQC9/E08U50AA2KScpFttiM1yyqDB0a9CiKoEOijQ3q2Dc3ruSM5w4of/4iX6TA8KFBZAQYAKivG8ylAAQpQgAIUoAAFqq1ARWb9iz9cWakAN2rWv3h/XDsMuHt4lLorQKv2HREUWgfJifEIi6gHm80GNzejnOUPrhOOrPR0WdzQbDYhIy0VWp0e+U4nfPz8kJOTA3d3dxkMEMGGeg0aI+rsKRzetwdh4XWhMxiwdcPaIl1yLbE/e8FUar59aR+LWIL/5GPhcja/UWTRHP7Szhf5/n17+ePTJRch6gGIgMDZKFORgbvYok+kD4jBvwgo/LU7TRbuq2ihwar4qMUKBlGfwt2gkrP8YjCfZbbDw6CW/y4H7eL/RDEM5MPHXQuNRikH/OIcc54Deq0oapkvgwEGnUp2y99Li1ybAzabrIKBtKySdQ2qov9so+YLMABQ898xn5ACFKAABShAAQrUaoHBQ4dhyPCRcDMaYbfbkO/ML3fWvzhY8VSAvTv/wqChw6DRaLH5l3XXVOH/al5O4VUJv/78I+Z+MO1qmrnma0Tu/N29A9C9iy9i4/Iwd+nFcivku2b7Wzf3kEvjxRZ9hav0l9apRvWNMj//r93pJX4Wg24x2y9qBPh6a7D4y0s4fjrnmp+NDVCgJgowAFAT3yqfiQIUoAAFKEABClxHgc49W8LHzwOZ6SaoNSq4GfVQqVWw5FqQlWGC3qBDrjkPXj4eUKuV0Og0sjeJsanQ6bXIyTYjpE4A7DY7LkUlQqEUlfudqFs/BHGXknHswLkq7/2wZ8bi/keGii0E8NWSRfj2i6WVvodr0K1QKOROBFFnTmPpvE+vucJ/pTsCQKxkmPTONNStX1/m9S/+eBY2rv3papqq9DVixr9VMw+5BZ/YDk8U2mvcwIgFX0TDYrm8m0PxwzVIF8X4XBX7+/cJhEajkMv2l62KRWqatVJ9EcGHgXcGITRYL2f7xdL/Z0fWw4UYM35Yn1iptngyBWqLAAMAteVN8zkpQAEKUIACFKBAFQl06tECoeEBSEvOhMGoh9OZLwMCYmlzWkomvHw9EB+TgjoRgVCqlchIyYJWr0VyfDqCwnxx7lQM6jUIgc1qR9ylFFgsVhiNetSpF4Sj+88i6kxcFfX0f82I5ez/z955QEdZbW34TTKTSTLpPSGBACEQCCX0KkXpIFIVRcCCir0gNlREVH6uFURULFSxICBdRHrvNQQC6b33Mi3/2jtOnEymfCkgyjlr3QXMfKc933jX2u3dcxZ8iI5duyEtOQnvvjKLW/TVZYy593488OhjUDo7Iy8nB4sXvIdjB/fXZYlGfXbi1Om4/+EZsLW1xa8/rMLKL79o1PWNF/PytMeA3p4IDnTEibP5nF6vcLDFpNEB2LQzkw14Tw85C+tRGj6NNq2cuQ7fydEO+4/k1FDXHzLAG038HXA5ppgj+CTQZ02ET+lkhy4d3LgbQG6+ulZt/6ghvvz9h1/EoqRUe0N5iMUFgX8jAeEA+De+NXFmQUAQEAQEAUFAEBAE/kEC7p4uUKs1cHCwh1ar46g+RYWdXZX8Z0W5CiXF5ZwdUFxQAoWjgiPvVL0ss7ODrlIHG9jATmYLZ1cnfjYnI5+dCTSHHAvmxqLlq9GydRv+mkTurl+9ghceniqJRtdevfHMq3Pg5eODg7t3YcGc1yTNM6z1z0xLhZuHJ5cTHD90APNeflHSGjfqoWdeeZ25frv4U5PdCRprX6q7H9DbCzFxJXB1lnGbvevxpazKfy6qELHxpVybP3VSENq1duZafUrrJ4cAZUyYiu53j3Rnw3/xN/Ho2cUdd/bzxspfkqvV+02dnToBuLrIcOLM37X9cpkNtwX087FH+3BXkBbBVysSG+vqYh1B4D9FQDgA/lOvU1xGEBAEBAFBQBAQBASB/y4BEuOb+9FnCAwK5ktSFH7td8uwdf06yZfWlwLotFqu29/0848W5+q7BRjW+j/3+pvoO+gulJeX4fsli7H1118k7/9veZAM7aGDvHHmfCEOHM2tJaTn7ipHt0g3rv1Xa3TIzKpK3z93qRD9e3vi2x+Srab0kwOAsgM+/TqO51JZwX1jA3HybAE2/55RL/E+ckJoNZX1mvtveTfinIJAQwgIB0BD6Im5goAgIAgIAoKAICAICAI3jQCp3898cTaUf6nfL14wH9mZNfvIWzuM1FKA6m4BnSKREHu9Rq0/lRG89NY78PLxxaWzZzB75gxr2/4rv1cq7fDEtGZITi3DTxvTatxBnxHQo7M7l4B8tiweRcUafubRKcFISCrDH/uyLd6bHAAR4S4sAqgflDEw/d4gBPg5YN+RHOw5mNNoqfzNW7VGhy7doVb/rTVAjp3zp44jLuYKqHsCZbREnTtdfZ577p+GivIyVJSXw9PbB/v/2A7KAunRbyBKS4pw4fRJTH50Jg7t/gOJsdcwYvy9kMnk2PTTajww4ymcOnoQ3r5+8PYLwMYfVuDBJ57F0X1/Iubypeo9xtz3IK5cOo/oC+fg5OyMTt16chtG2lMmt4dGrcKWX9b+K39D4tC3HgHhALj13ok4kSAgCAgCgoAgIAgIAoKAAQEy2qc98RQGDR/J/evrGvU3hmlYCmAqjd9U1L+stLTGMk/Nfg3Dx4xFeUX5DcsCGDR8BGR2spsm7mfqR0dCey5KGZLTyrm84/5xgQgKdERevhq7DmRzzf4TU5ti3eY0LgGgVHyq01epdOwUoD/NDeoeQB0BVvyUXOMR2odKCyaMDoCXhxzlFTrk5KqRnavCxu3pSMuo0heo6yDjvHloayz5v3l4fNbr8A9swuKTsVcuoyA/n9vr9Rk0BEf2/olWbSMQf+0qevQbAKWzCy6cOQkfP3/8+O2XUKlVKCspwd2THkBKUgJc3dxZFJIcU74BTfDb2pUYcvc4FObn4ecV32D8lIfh6eMDrUaDth0ikZIYjysXz2Pdqu/4Cs+9+S72/76N16LzPPXKm/wnaTvQ785eocD8l5+t63XF84KASQLCASB+GIKAICAICAKCgCAgCAgCtyyBzj16YfrMp9CsRUuuub907iyG3n0PHBwdUVJczEJ+C996o87nnzbzKYybPIUNLX1XAEtRf1NOhBfmzIW7pyf279qJ/3vz9TqfwaxhPGYsRo2fCGdXN3z58UIc3b+v0dY2tRAZ7MPv9EViShmn8Bsr+ft6K+DhJsPV2BKEtVBizHA/LPk+ASUlWpCDYMaUpqzkv/dQDvYcyoFMZoNnHg7B1l2ZLPpnbky7N4g7Auw+kGP2maqWgd4Iba5kwT9TbQClwiEHQK8Bd7FhrXBwQEZqClzdPbDpx1W8hI9/ALb9+hNmzp6DpLjryMnMxLgHH4K9PXW1KEFaciLcPb1w+fxZyORytOvUBVcvXYC7lxcO/PE7WoW3RZdefXFk326Ul5XC08sHf2zZgEnTZ0Cj0SA+5goGDBuFC6dOcMQ/onNXuLi6oX3nbrgadRGVOh2KCgvQOqIDC1U6u7iipLiIHQkbfljBmQdiCAINJSAcAA0lKOYLAoKAICAICAKCgCAgCDQ6AcOoP0VB13zzFXZu/g0Lly5Du06RHHHNz83Fr2tWYsPaNXXen9af98litO3QERmpqdi1bQtGjp8Aw1p/46i/8SZzP/wU3fr0RWpyEua+9BxSEusvPEdCg3dPug/97hzMkebSkhKsWPp5nfQN6gzhrwndO7vjgfGBLL73w/pUpKaX8zf6dn+jh/rBx8sey1YlsQjgczNC2FlAafoU4b90pQh9u3viy5WJXPdPRvvUSU04Ur96XYrJY5HT4eH7g7FhazpnF9yMQQ4ASt0n45wEJMnAphaKe7ZvxqVzp3HvQ4/h+8Uf4/m35uPrjxewMX/P5KlspGekpSLh2lUoXV2RkZyMVu0iOP1fVVEO34BAtAqPYIdCWLsI7N2+BQmx19B/6EioVSr4BQYiJysLudmZiDp7Bl179+MsBBq9+t+JHv0HsnH/w7IvMOHBh+Hu5Y3gkBYsnkhnpMyAnb+t4/3EEAQaSkA4ABpKUMwXBAQBQUAQEAQEAUHgP0QgwN0BPUM9kZBdggp1JXSVldDqKtHcV4kylRYyWxsUl2vg46pAqUqLqJRChPk7I72gHJ5KBUjr39aGNP6BpNxStPB1xuWUImQVSU/bNo76f/XJh1zrTwYylQJQ9D/uWgxH/uvays/wVY0cPxEPPfUMHB2d2KEQe/VKjVp/a691wpSpeODRxzm6S2fctXWztSm1vh82Ziz6Dx6K1u0iOCqtHzlZmfho3ts4d/JEndc0nhDo74DJYwNRodLh1y1pbJhTuv7APl6IbO+KmNhS/LEvq0YLviYBDrhnuB/OXiyEVluJnl3+Fusb3N8bXTu54bOv41FapoW9vS2ef6w5cvNV8HS3R0ZWBc5cKACl+JsTA6QU/w5tXbDyZ9MOggZf2sQC5AC4Y/BwjrKTca1Wq+Hl7YNfVnyDE4f2Y87/FuHPLb8hrF17rPjiU7Rp3xHjH3wYXj5+SEmIw5VLFxDWNgIfv/M6Xpr7ARyVSi4FoD+vRUdxdoBS6YztG36Bp7c3mrVohQ1rV3AJgFar4ZKCO0eOwZ9bf8PhPbu43n/GC6/g+P696NC1O5LiY5GVnoZuffpDJpehbcfOrBVgZ2eH339bh3Mnjt0ILGLN24yAcADcZi9cXFcQEAQEAUFAEBAEBAFLBMgBMKZzAM4lFSAtrxxF5Rp0a+HBTgCVRgdfVwXis0uhkNlCo6tESl4Z2gS4oKBMDS9ne+SXqqGQ2aGwTM2Ogo5N3XAmIR/XMkqsgjcX9aeJlJ7/5v99iMDgpiaN/zkL/gf/JkGsEUCifb9v2ojoixes7qnPKCgvK5PUFcBwQb0YoJu7B35dsworv/rC6n50x0HDRqD3gEEIbdOG68vJGKVBToiiggKcO3WCI/8XTp+yup7UB2iL6fcFcQs9tbqSjfbdB7I5Rb+S+ghaGHq1/s+WxcHFWQa53BaP3B+EH35NhVpTyYZ+yxAnlJVr8eGSWP6MhjkxQL2WwPEzBdwq8GYNqsu/Y8gIFBXkV9fYk5BjwvVrbIzTu6DfQWWljksDKFPAXuHAWQIalYodNDa2tki4FoPQ8HZcBqBRq/nP0uIiTu1vFtoKn3/wDl9p+lPP4+j+PZj8yEzodFqkpyTj0tlTGDn+PmRnZaAwPx+njx7CqSMHef+X5y1kMcKVSz/DlMeeZqfA7Mektbi8WQzFPv9+AsIB8O9/h+IGgoAgIAgIAoKAICAINBoBZwcZR+812koo5LawtbWBWquD3NYWSoUd1H85AlwdZLCzs0FphZYdAy6OMuQUqWBnC+gqbeDsYMdrhHg7ITqtmB0Cloa5qD/NMVbup2j7ySOHq5cLC2+LV99bAL+AQP6MoudLP/ofjuzbY5ULdRZ4ctarcHZxwdH9ezH/1Zd5DpUZkNK/0tkZ16KjcXjvbuzesY1F2QzHouWr0bJ1Gy5P+Oz9d2vtR6n9vfoPRESnzmgRFgYfPz8uM9AP0iAgQ/DyhXP4c/s2SWe2eimjB0xF+ymlPyTYCdfjS5GZXWFRaZ8M/BbNnHAxugjjRvrjxw2pbPC3be2Cq9dLsGN3Fr9rEgP8eVMalwfQ86MG+yInT11D5Z+ORu3+Qpo6cas/MQQBQeDmEhAOgJvLW+wmCAgCgoAgIAgIAoKAIGBAwFLUX//Yi2+9g4FDh7N4G6XEv/vKSzUM8btGjsbjL8ziCO2Z48dQ1/aAFMknB8DpY0drrEuOhRHjJqBTt+7c8k8foScHQ0pSIjRqDcLatkVQsxAuRSBHAQ2q+Xb38OQ0cCpX0Ef46TuqPc/LycH1K9E4d+okzhw/2qAyBks/phYxgwCjAAAgAElEQVQhThg20MdstN/b055LALpFurPaPhn4v+3IQG5eTWcNOQAo5X/bH5no39sL23Zl8poj7/LF4u/iWQyQBtX001i/JR0e7nLc0csTl2OKuWOAh5scx8/kc+nBxNEB2LIzE/mFlp1C4j8UQUAQaHwCwgHQ+EzFioKAICAICAKCgCAgCAgCEghQ1J9q8Cm9//jB/VxHT7X+hmPmS7MxZPQYlJWVcoo25auvX7saK5Yu4cdmPP8iBo+8u1HaA1o6smEkPzgkBF4+PuxwMIzm6+eTkU+lCBTdJ6HC/LxcxF+LwcVzZ3Di0MFaWQQSUEl+xN1Vjt7dPdCxnUt1bX/Hdq5o19qFjXu9wB8tSKn4JNin0VRpPZBOQFGxFit/rtmWj4x2raaSo/xTJjbB1WslOHupkMUASZX/8Ik8Pl+XDm7oGumG79cmszhguzYuGDvCD17u9vhieQKn+5N+QGJyGa5cv3mp/5LhiQcFgduAgHAA3AYvWVxREBAEBAFBQBAQBASBW4mAPupPkfuCvDz8tOI7TqE3Hnrj/0rUJSz77GM88eLLrNqfm52FNd98jRFjx1e3BzTlPLgZd35v8Rfo1LW72RKAm3EGwz1I0b+8XFujtv/Jh5pBVwl8tSKhRr0/OQteeKI5YhNKsXZDKhvt1sbkcYG4HlfK0fxRQ3wRGqLEp1/HVU+T2dmgRxd3jLjLF85KO3YOUIlAQaGm1tIBfgrk5qur2w5SlkBRsYYdDUqlHVydZSgv1/G/VWpdtROCHBK0j6ODHbJzVbXWJZ0CEi4kgULDQVkLbi4yFkPk/1X8fV9DJ4f+uaycmmvT58SI9qY98grUoCyKnLyq5+izwqKqezo52rFuhn6PZsGOfFbKliAdBnu5bfXZjTlYewfie0GgIQSEA6Ah9MRcQUAQEAQEAUFAEBAEBIE6EdBH/SmKfmTvXnz7+ae1ov7kIHj+jbfQrXdf7Nu1E19/8iFHzamW/ulXXuP0euqZnpOdXd0esE6HaMSHyQHQsUs3/P7bBiz+v/cbcWVpS5Hh6qyUcfs9U8PL0x5PTm+GTb9n4NylwhqPkAPgsalNuaaf6valDErfPx9VyBH85k2dcGc/L3Ye+PkqMKiPFyLCXdgw3rUvG8dO5bPxbjzIOKYuA21ClSwoSIZzXGIp6wUkp5aBztwh3AUJyWXo0NaVywiaNnFEdEwxG9WkL0CZDLR/emYFyICmMoPdB3N4K3Ie9O/phW1/ZsLNVcadCWh9et7TXc6fnblQyOfUj26d3PisOblqODnZISTYEb/vyULbMBcEBTqA2haSVgKdPTtHBYXCjkUPmwVRiQd4LXJI0HugzgnUIpHKJkhkkTIfqHTiwuVCnqPVAl06urEjhdYc1M8LF6KKYOxwkPI+xDOCQF0JCAdAXYmJ5wUBQUAQEAQEAUFAEBAE6kzAVNQ/OKQ5xtw7mduc0aC6+GenT8G8TxaxsN66VSuwYe2a6r3IefDosy+gWYsWrL5uWApAD1GaftuOnSCTyXhOUWEhp9zfyLFk9Y9o0rQpflr+PdZ+t6xRt5LLbDBulD+n6O/an20yik5p+wP6eOFqbAmWfBfPEXPDQSn3ZPiS0e7uJmejVq/6T4bzgxOD8P3aJEnGJ0XAp05swtF/KhUgIcDWoUrOAihX6XDybL7ZcxqDIaOZsgQo4k/nS8soZ92A/AINLl8tRniYMwoK1aAWhhQ5J8P71LkC+Psq0LmDG0faSYSSIvk04hNLub2hq6sMcjsblJXr0LyZE0fsyfgnQ3v0ED/OSCDxwnMXC1FcomGHAvEIbe6EJgGO0Gh0UNjbssYBZS7QIOeDn489TpwtYEM+K7uCHQIlpVUMlE4yqDU6jurL5TaIulqM+MQydmxotDpU6lDVbjGuFPkFas5OoLNRhsTuAzm8Jukv5OaprHZkaNQfmFjstiQgHAC35WsXlxYEBAFBQBAQBAQBQQDwdlGgtEKDUlXNVOnGZmMq6k/186+/vxAhLUPZmD+8d091NsCAIcOQk51V3QbPUCiQVPn1g1q2aTRqODopq50IxmfPzc7G918swu7t2xr7Wojs3gMvvvkOixN+Mn9ujc4EjbkZRYhJcI+M9517s3lpEvi7q583/33XgWzExtfsTkCfUyR8+r1B2Li9qvafFPzdXOVY82sKp6aT4T12pB++WpFosQuA/i6dIlzRoa0Loq+VsHZAWZmWuwDQ2qYi/eYYUNZCr64ebESfPl/A3QhS0sqrjey77vDmNPnyCh0by2RckyOgtFSLa3ElHF2nz+jfZLzT/yiDgbIBaE26FxnUQwZ44/jpAhYbpIwDOv+hY3no2dWdHQNaHZCeUc7ZDKRfkJFVgeS0clBmRMcIVxw+nouuke5cNkDnsbWxAfmqKHuAjHc7O1tUVGj57h7u9vD3tWdnAN0pObWcHQAymQ07LUhkke5DZz14NBejh/rh5Ll8zt6IaOPCTg7KeCDnhxiCwI0kIBwAN5KuWFsQEAQEAUFAEBAEBIFblIC/uwN6hXpix/kMlN0gB4ClWn+q7yeFfRp7ft+Oj+e9bZKUYXvAmOjLaNEqDHYyGbQaDYvwXY26hC2//gI7W1uEtglHk6bNEBIaCjd3j2r1/WMH9mPe7Bcb/U1MmvoQJj8yAzFRlzB75oxGX99wQTKYhwz05jR+SoGPjilB2zBnNiyX/5hsUlSPDGlKTafIuX706OzOKedb/6D0eDkb9Eu+S7B6djLan300hPfXOyGsTrLwgN4gj7pSjMycCq6lp/9RZD7AXwFfbwUcFLYc5Q9trsT1+BIcPZWPls2ceFUyyKmVITkg3NzknBFAJQI0WrVQwt1VBio+OHm2oEovwNGOMwdofTLu6U/DLgS9u3nwmpSRICUDoCq6X8mR/eJiLah3JpUG0Ofnogo5E4PWofXoPKRvcD2hhB011AIxrKUSaenlOB9VhD49PGudpyFsxVxBwBIB4QAQvw9BQBAQBAQBQUAQEARuMwIuDjI2/g9czblhxr+lWn8S75v+5NMcuT+yby9Hz6nG33g8/PSzGDZmHH+35puvWFn/yZdfhVqtwsnDhzBg6PBaXQH0a7Tv3AVDR49BYHBT7Ni4Hju3bGr0tzz3w0/RsVt3rP12GX5e+X2jr69f0Fy0n9L/KeL9zZqkWnsHN3FAcKBjtUK/4QOUGTBpdAA6tXfFuUtF+GljqtUMAIrAT5kQiIPH/lb9b+iFxwzz42g6Daq7J2P/UnQRdyxwd6sq4yAnB2UcuChlsLWrMujJsKba+9QMyhpQcOSf0vEpgk8RdprfuYMrp+IbOj8o1d7YAdC6pZKdJ/rvyCmgzwDYd7hKU8CwBIAcF+QM8XKXIyNLhX49PVBcomVHCxn95GigefpSAXrewcGO9yUhQyo1oM4JQwf6VJcYGO7dUKZiviBgjYBwAFgjJL4XBAQBQUAQEAQEAUHgP0Cgb5gXHO3tkFVYAXelHPujc7j1mw2AyBB35BarEJ9d2wiv69Up6j995tPcuo/S740V/qnl36vzF3Ad/7mTJ/DuKy+xgU919CPHTYSLqxtvmZwQz5H+wKAgLF/6OQsFduzaDS+99Q5//+l772Lyw49WdwX47P13b1gKvikGXXv1xgtz5nKpwiszZ9S5tR9Fr596uBkbqT//llZrCzIyB/T2Qrs2zrgUXYy9h3NqqNbTBIrm39HLE58ti5ek4G/sBHj8wabIzlUjvJWSDVcSwCstr1kOQmn+67ems5HdmINq7ElQMD6p6jdH9fMUsd97qMroptE+3IW1AAz5kJo+GfjnLxVyuj5F94cM8OESAIrIk2OAMgEonb5NK2d0j3RDUko5DhzNrY60R4Q7c0SeOiOQsX/kZB5H/0m8jz4nTYVKVGLjtgw+h6EDgHQTKBuDuhdQ2QLpFqRnVLCwIEX1bW1t+D3p/9uiO1GpgoPCDi4uVToG1+NL2QFw5VoJAv0V7KghxwOdYf2W9DqVUzTmOxFr3R4EhAPg9njP4paCgCAgCAgCgoAgcBsTCPN3RlMvJ/x5KROuTnIMifDFpjNpUGsq0auVJ5wdZNgfnV3vbIAx996P0NZtmHDrdhHw8ffH0X21Ff7J+J/9znyEhLbi9PyM1FQsfPsNRF+8gCGj7sZjL86Co2NVindqUiL+9/YcXL0cVf3mDB0AH817G05K5+quAIbOhJvxqp+a/RruGjEKv65ZhdXLvpS8JRmKg/v7oFWLKvG4E2fy8duOKkOTjP52Yc7o3d2zSrwuqRT7j+TWMvz1m5Fh+uCkJvh6ZaIkET/DQ97Zz5tT6H/cmMofUyYBGc8kTkeq91SbrtVUYvvuTDZU/4lBQoF2tjaNZhA7OFDNflUd/j899CKC//Q5xP63HwHhALj93rm4sSAgCAgCgoAgIAjcJgTsZbbo2twdhWUaXEou5Chrn1Ze0Ogq4eeqQE6xCrklKngo7bEnqkrxvD7jjsFD8OSsV+Hi6oriokKsXvYVNv/yU42lyPh/Yc7baN6qFc6dPInw9h3gpFTi+KEDmPfyi5j6+JMY/8CDPMdQENBwERIHpBKArIx0PDXlPv5KryWg02prdQWoz12kzGkT0R6z33kPZWWleP/12UhJTLQ4jQxZimYP6ufNhv2OPVlcC96vpyd6dnGvjuCTcyC8lTPOXCxkQ5VS/ynavWVnhkmjlSLGT0xril82pbPSvdRBJQBTJjThCDelzYshCAgCtw8B4QC4fd61uKkgIAgIAoKAICAI3IYEKNp/PbMEam0lQv2UXAZAzgBK+992Lp3rkkd08seRa7lcBlDfQe35Rk+8lxXxjUX99MZ/ULMQbuv3w7dfY9bcdzFg8FCo1WqcO3USEZ0iUZCXV6tkwPA8g4aPYEfD+VMnq0X9qHTgtfkL0LxVGEqKi7D8i8+xbcOv9b2GpHkvvjkXvfoPxKqvl2LTzz+anWMY7adadzK2KX384LFcFn+jfvdUBrBpRwann5sagwd4cxRc35LO+JlnHg3BsVP53JpPyiBnxAPjm3CKPKXFiyEICAK3FwHhALi93re4rSAgCAgCgoAgIAj8xwko5LYY0MYHDnJbbD6TDh8Xewzv6I/NZ9I44h/k6QgqCaDWfwWlalxOLUJzHyVa+Smx82JmvelQ7f+b//cR1+kbGuJUK//4C7Nga2uH1d98hT07qtrxGWoBaDQaHNm3B98s+oRr/c0NyhK4+977sHHtDzXS7u+edB+mPfEUHBwdkZyYgHkvv2A1Kl/fi1KpwsPPPI+Yy1F48/mnay1jKtqvqtDh2RkhbPSTgj7V7Ue0ceae94XFGl7jux9qC/nR51Qr/9DkIBw9mc8K/MZj2r1BSEot437yUsaIu3xZIX/thtRbIhVeypnFM4KAINB4BIQDoPFYipUEAUFAEBAEBAFBQBC46QR8XBRcx3/8eh5CfJxYfCy7SAWtrhIJf4n6DQj3RkJ2GeKzShDio0SnZm44l1iANgHO2HYug4UAKQvgZGweMgrrnxJOxv4zr86Bt68v4q7FYOFbb+DZ1+aADPwv/rcAiXGxzMewPSD9vbKykp9Xq1SwVyiqGebl5ODQnj+x47cN/Nkr776PDl26YtH783Hs4P4arN/638fo3qcfZxFQV4GTRw43+rtgDYN578HJSVmtXUCbkEK+TleJvj08ubafov17DtUU7XuMBfdUnAXQo4s7EpPL8ce+LG53N+nuAHy5MhE5uaYzMEjM7u6hflzrb9i6jvYeNsiH72kuQ8AQAmUfUHeAXzal1TL+P7q/fb15vfTDBdB8+tPSMPeM/nPD702dR7++tXVMncHS+Qz30t/FeA1Ld9PPN3xGCk9rvOr9QsREQcACAeEAED8PQUAQEAQEAUFAEBAE/sUESAW9Z0tPeLvYo7hci12XMmFrY8OR/gB3BY5dz4Onsz1GdvRHan45LiQVILOwgo3+oR38cOBKNkoqtI2SBUAYpz7xJMZOngKZTFarFIC+17cHbN4yFLCxYTFAGuQkuHjmNJycnVn5X+nswt+pVCqsW7Uc639YjY+WLUdxYQFmz5xR641RXf6EB6fh+MED2Ln5txvyRqlsoWuvPlj55ZIaZQaD+3uz8b/i52Su7Tce1Kpu7Eh/7mFPonunzxfAzUUOZ6Udq8k/OiUYl68W44992WbPTQ6EohIN1q6vEu3Tj0H9vLh93h97/55LPe1pv5jrJVizPoVV6KnVHA1qUWdOBM/YADc2aA0NfVPPmjKyG7qmOSDW9qJ5Uo1wYweE8dpS96qLQS/FYXJDfsRi0duegHAA3PY/AQFAEBAEBAFBQBAQBP5tBGS2NnCQ26FtkAuaeTlxjfi6EykY1t4PiTllaB3gjOIKDXZHZaFCrePr6bMA4rL+VnSnzy4kFXJpAJnh3Vp44HxSIcrVNVvB1YUPRfTnLPiwuhTg20WfYueWTWz4T5r2EMIj2iM/Lw/bN/7KmgHU9q+8rAxKZ2dW/n/3lVmcKTDu/incFtAvIAB/bt+KE4cP4fEXXsLmX37Gzyu/l3ykbn364r7pj0Dh4MCZBqlJSTjw5x84uHuX5DXoQXJsjBo/EVt+/QUrv/yixlyq5X/k/iD88Gsqt6ajQY4ZivR36+TOKfr7DudyKj/1gD98Ig9kuJPT4LOv49ChrWsNMUBTByNBwAcnNMGqdSk1nAzdI92re8/TPHI2TB4byKUDO3Zn4sLlIrQNc+HMEHIyWDKopQIxjvhLjdabM6zNZQCYMqil7mV4F2vGtikHgDEL47NIdQqYYio1Y0Lq+xDPCQJ1ISAcAHWhJZ4VBAQBQUAQEAQEAUHgHyJA4n1U159fogap+/du5YXD13IQ4u3EKv5Hr+XCWSFDsJcjYjKKa7VOC/RwQAsfJQ5e/btWnAz+6NQiFJVX1aE31iAdgBfmzIWPnx/iYq5ytHzyw4/C3dOLBfy++uRDVvL/9LuVCAgK5vr/yO49uSsAGeYL5rxW6yiPPPM8uvTshfdee7lGfT+l5fcfPBQ5WZkmxf+mzHgCEx+cBplczmuWFBfj19UrWWxQ6hgxdjwmPzwDh/fuxtKPFpqc9sD4QJSV69jgpgi8i7MM+4/k8L/9fRXspGka5IhukW5YujwRndq58nOffh0nSQyQNn18WlPOivhqRUJ1FJ8cAJRJUKHSVTsbdu3PRkFh3d+pYSq7qXR8UxkA5uboIUnNANA/b5jmL9UIt+YUMPeejfcyV2IgJSPA1H0t/b6sOSWk/jbFc4JAXQkIB0BdiYnnBQFBQBAQBAQBQUAQuMkEyLC/s50PR/fPJuSzA+DOdr7442ImIoJckV5Qjs4h7lzzH5VShHu6BiAlt4zT/2koFXacCdA/3Bv7LmdzG0Aa5BRIzauKWDf2eODRxzDhwelcCrBr2xasWfYlIjp1xt6dO6q3em/xF+jUtTun7Mvt7bkrQEVFBVZ8uaSWuj7pC1Cd/eljR3g+ZQgMHnU3qLMAGcX7d+1kzQHj8cwrr2PomLH88dWoS/j6048QfdFyrbrhGj3v6A/qcECOi0UfzDeLqVULJe4Z7ofdB3OQnFrOtf56QcCxI/zZIUPG/sOTg3HuYiHKK3To3MEVX66oaiFIbflorF6XYnaPThGuuG9sIL5dk4SY2BKO9t891BcuLjLs2pfNzoaG9Lg3jITTISwZ/PpDWquZt5aGby4abs3olhqBl7J+XTIArJ2LuBhzNHyh1nQMGvu/Q7GeIGBMQDgAxG9CEBAEBAFBQBAQBASBW5QARf07N3NHXqkKro5ylKm0LN5H6foKeVVGQHigC0f/wwKc0ampOzIKy5GcW4ZQP2f8fj4DZOqTyn92UQVa+CoRk17MHQBuxnj3088R2b0HdwXQlwIY7ksOgIiOkfhl1Qo24N/8vw8RGNy0RimAqXMaig3S93rBQb3IoH7O2MkPsC4AOSGo/eCP339bazn6vjAvj7UGYmOuVgsV6h9844OFyMxIx7JPP7aIjFLun5sRwin+1+JK8cS0pigr13K6f06eGuNH+rPQn6e7HBNG+yPqSjFnCZDB7+1pj/bhLpwRYEkMkPZ49IFglJRq4eEm59KC+kb7TV1GSgaAfp5UDQDDfcxFvQ2dBFKi8KaeNzS8Tf3d1H2N97KkBSDF4WC8hyVngcgAuBn/DyT2MEVAOADE70IQEAQEAUFAEBAEBIFbiADV97cOcEGFRos2AS5QaXTcns/J3o5F+7adS+doPtWYt2viyin8Lf2ULPrnKLfD1rPpHOGnZy8lF7IzgLIDWvoqcTgmFxkF5dUZADf62salAB/MebVG+v5bCz9G55498dPy77H2u2XQt/Ojen1zpQD6M0+cOh33PzyDMweMn6WyAGo9GNEpEtGXLuD7JYtNRv3pfC+99Q68fHyrUVAbwoVvv4FLZ8/UGQ+JAZJi/+ffxuO5Gc0Rn1yKjdsyOBPgmUdD2DGw/c9MjBrsi8H9fbBxRzq372vaxBEtQ5zQvq2LWTFAivYPHegDV5e/SwsaEu035wAwjOhbEv2j+dbS9aVGy/VrWSs7MDTs66obYKmG35zhb2oPcw4NKQ4CS+UQdf6xiQmCQD0JCAdAPcGJaYKAICAICAKCgCAgCDQ2AYXcFl1DPFCm1uJsQgGL1hm25+vR0hNyOxuO7pPaf0ZBBSJD3HAlrRgFpWoM7+iHIzG5yC9Vw89VgcHtfTklnEoHDl3NYSG4+g5qs9eseUuUlVWp3FO7PWrRR/X9loZxKcBn782rfpwcABGRnblFoL40QN/OT61WY8Pa1bUE9wz3enX+B+g76C5UlJdXlw1Iifrr1+jR9w48+/ocuHt48kf5eblYt2oFZwvUZxiKAVK9P4n8ffdDEvr39kRwoCOOnc7H0VN5LNA3a2YLUCoHCQdqtdRC0APpWRXo2tGdSwVUKh1nBkS2d0W71i6NHu035wCQaoxLyQCorwNAiqFcVweAqfuacmCYEjg0J0ZoTRjQmjZBXboG1Of3KOYIAqYICAeA+F0IAoKAICAICAKCgCBwCxBo5u2E5j5O3LJv06m06ig9fdbS15kV/anev2+YF346lszK/cZjaHs/HLxa1daPBtX+l6l0DTL89XssWr4aLVu3qd5Sq9Xiz21b8Nn771qlpy8FKC4qwhcfLsD+P3byHCoBCGgShAVvvIqrl6P4M0rvf+71N+Hp7YP83Fx8Mn8uTh45bHIPivTrywbSU1JYWDC8fQeLUX/DhYaMuhuPvTgL9vYKXDh9isUJjcsIrF7O6AESAywp03JLv5eeaIHMHBU2bE1nTQBfbwVGDfFF1JUijvifOl+IsSP84OVhzyKBuw5ko0tHN2zakYGzFwsR2twJCns7RF1tWG2/1DtI0QDQr3UzHACWIvBSIu6mzmrp/Mbfmdtfiq6BNeaiBMAaIfH9jSIgHAA3iqxYVxAQBAQBQUAQEAQEgXoQGNLeFyfj8pH7l4FPhuHE7k1QWKbG/ugctPJ35lXPJOTXWN3FQcZt/MhRcCPG0h9+BhncNChSTlFyipZLGYalAFHnz+GtF55BWWkplqz+kf+c9djDNZaZ+dJsjBg3AQmx11nYz5JRri8bcHB0ZIX/9T+sMlnrb3zOqY8/iVETJkGtVjUo6m+8buuWSowZ7ocl3yegQ7grcvNUuHK9BD06u3MmwE8b03DnHd6sDRAdU9WWj9L7KdJfWqrFgD5eyMiuwFd/iQNK4dtYz5iLvBtqA9Be5v5teA5z4oDmzmqu9ED/vLlsAnPGuCWxPVPnN4zGG3+vv7MUAT8phr2p9RvrHYp1BAFrBIQDwBoh8b0gIAgIAoKAICAICAKNSMDHRQF/dwUuJBWaXLVjUzdodZXc3s9JIUNKXhnUWh2ryJ+OzweVCYzo6M8Cf4ZifpQdkFVYgYzCikY8bdVSdwwegpkvzobSxYUj5au+XlonJX1aY9rMpzBu8hTORli3ajnOnjyBWW/Pw/GDB2q11nN0ckKHzl1x/Wo0qCbf2tCXApSWlGDF0s+xdf06s1Pad+6CGc++gGYtWvIZFi+YL2kPa2fQf28oBkhGvqeHHFMnBsHe3gZfrUwEKfk7Othhx+4qR41CYYsBvb3Qro0zLkUX41pcCWcBbNyewWUAYggCgoAg0JgEhAOgMWmKtQQBQUAQEAQEAUFAEDBDgET6SMiPavU7NHXDrouZrNBvPFoHOGNwhC9WHEjEgHAfrt0nB0DPUE9u+0eDnATkCDj+V5u/YC9HdhCk5TduSz8yxKc98RQGDR/Z4Eg5rTXvk8Vo26Ejq/yT8v/4Bx7Ed58vwrGD+83+brx9fTFy/ER069UHHt7eJqP1hqUACbGxWDDnVZNZAzOefxGDR94NVUUFiw5achQ05IesFwOktnzUGvDUuQKsXZ+KpsGOXM+/ZWcGmjdzwl39vHkbSv2Pja/SVhBDEBAEBIEbSUA4AG4kXbG2ICAICAKCgCAgCAgCfxEgJX5K5z8Rm4dBbX1wNb2YFfpp9GnlhVB/JdYeSYazgwy9W3kiJbcc+aUqBHs54UB0Nnq18mQVfxpk/I+ODMCO8xkoLteYZfzcG2+hZaswJCXEI+ZyFKLOna2utbf2Yjr36IXpM5/iSPnFs2e4Pt7Ozg5U+1/fOnnKJHhy1qtwdnbG7h3b8PG7cy0eY+oTT2LkuAlwdnHl58y1+6PvqjsIKBTY+8fv+HDum9Vr3+iov/El9GKA67akIySoSvyPWvcZR/v3Hs5BRYWI8lv7LYrvBQFBoPEICAdA47EUKwkCgoAgIAgIAoKAIGCWAEX2HeR2OJdYwAr9XVt4YH90Nro0d0d2kQpRKUWcHu/lbA97mS26t/DA7xcycVeED07G5oNEAo9dr3IA0Ahwd2C1/zJVleCfqTFszFj0u3MwWoW3hdK5SjuAVPzjr13Drq2bseO3DbWmGUb9Kyt1SIyLg7unJ3z8/CCX2yM5IR5vv/QcSHSvPmPW3HcxYPBQFBcX19wef9MAACAASURBVBAENLUWCQI+8+ocUBZAbnY2Fi2YjxOHDprd1lQpwM2K+hsfSi8GSG0AW4Tc3Gj/ijc6Y9p7p2txMvc5PWjpO1PA6/K8/ln6k4apsxnvYW19w+8N19ev3ZC76s+pPxOtafyZtXtYuquptYzvL4VRff77E3MEAeEAEL8BQUAQEAQEAUFAEBAEbgIBcgCQEb/7UhYr/FMWABn8JOxnqj0fpflTRwCZrQ3iskrg4iCvJfwn9dhk1I+5dzJGjZ/ExryNjQ23GKTIPrXg00f0jaP+3y1ZhGdeeZ0dCDSKCgvxw7dfY9PPP0rdutZzbSLaY/Y778EvMJCN+bmznre41sSp03H/wzMgk8uxi7oOGLQRNJ5oWApAZQbUHjA4pPkNqfW3BoBq/SeNCUBunhpUCnAzov3mjFSpxqux0VwXI9wSD1MGuuHzUgxiQ2Nc/3fjdS3tI3UPvbFv7EiQwkbKM9Z+N/S9Ne5S1hDPCALmCAgHgPhtCAKCgCAgCAgCgoAgcAMIdAh2g6+rAnsvVxn8LX2VGNTOB2sOJbF4Hxn3PVp6YMe5jBpaAKF+SiQZlAbsi86Gm6McjvZ2LAjYkKGP7t81cjTo7+QEOLh7F7fyM1frb6iyL8Vgl3K+R599AaMn3ouK8jLWADCViWC4jj6yX1JchG8XfYqdWzaZ3cbwvHk5OTe01t/SXd1d5Xh2Rgh27s3C0VM1OzZIYdSQZ6RkAEg1iOkc5iLg5s5oGL02Fak3N8/cs6YMa6l8jCPpUoxrc9kFxntaW9vSe7DETsoZpd5fPCcIGBMQDgDxmxAEBAFBQBAQBAQBQaABBOR2thzZT8opRYVGBxsALfyUrOJ/7FoeiiuqavSpfV+wpyMq1Docisnhz/qGebEOQHz23wJwTTwc4aGU41JyoUmRwAYctXpqzzv6Y+ZLr1Sn1hcW5COoabPqWn/DGn9D8b783Fx8Mn8uTh453KBjNGnaFK+/vxAhLUNx9uRxvPHMkxbXM4zsx8VcxQdzXkVKYmKtOYYZDDdC4b9Bl75Jk6UY9jcivVyq08Gcc4DwWDq7uTPXNeouZQ8pJQVS962PMV+fOTfp5yW2+Q8QEA6A/8BLFFcQBAQBQUAQEAQEgX+WgLNChnu6BrAx72Qvg4uDDBtPpbJDQD+oTR+l8pPC/65LWSze56m0R89QD2z/KwvA1sYGA9t6sw7A+pOprOx/o0Zk9x54evbr8G/SBPl5uSbV9fV7kwr/Q089AweFA7b/tgFLFn7Q4GPpU/tVqgos/XAh9u7cYXFNS6UAhroFZaWlWPPNV9i5+bca67Xv3BVdeveDu6cXtGoNNFoNiwueOLQfrdu1h8LBASVFRchIS4Gbuyd8AgK4hCDuajRs7ewgk8lRUVHOOggt24SjIC8X508dR99BQ+DopMSxA3uRnpKEoWPG4/CeXWjWIhSRPfuguLAAF06fhIubG3z9AwAbG6QlJ0GrUcNJ6QJbW1uUFBXy514+vtBptXD18GTBxZjLl7BhzfI6s5YaSdcb3eb0Auh7a1Fu/eFMGa16Y9swnd7UZaRmGFhbx9zahmc0dSdjDuYcAMbrS9EbMMfYlCNC6np1/kGICYKAAQHhABA/B0FAEBAEBAFBQBAQBBpAgCL+IT5OCPVzxun4fOQUqzCkvS9OxuUjt1hVvbJSYYeSCi3aB7vC1VHO7f1o3NHGGym5ZXBzkiM80AUHruQgMefGtoQzpfBvSdnfMAsgOTEB815+wWQEvi4Yac0PPv8SoW3CcfzQAcx7+UWr09/638fo3qcfDEsBDO9C61C3guzMqnaJhuPehx5DSKvWsLO1hdLFlVsBVnU10LAmQmF+VZp+Xk42XD084ObuwR0PDu76HaUlxfDxD8C5E8dw931TEN6+EzJSk5GemoyOXXvCXqFAXMwVePv6wcHJidchB4Gnlw8qKipQWlzE4oseXt68Lzk97O0ViL8eg6BmzYHKSri4uUMulyMlMZ4/o/KM6IvnsPh9y50SDO9obFQa1rOb+k4/15zx3pCou5QouqUXLjXCbukOxmysORpMGeDG97B2LimZEHQuS+uIDACr/1cgHmgAAeEAaAA8MVUQEAQEAUFAEBAEbm8CTb2c0NzHCReTC9nw1w9q+VdSocGVtOJagGR2NtzCb3dUFgpK1dz2b2C4D3cHuNGGv2GknAzRtd8tw9b16yS9xElTH8LkR2bws2u/XYafV34vaZ6lh/T1+uVlZZJKCwwFBKkUIOrCeQwYMgzmov6Ge4+aOBk6XVVGBhnmnj4+KC0uhszeHrY2trB3UEDh4IiMlGTIZDKEhrdDUWEBVn25GH4BgewAiL8Wg7EPTOPMgaKCfHYAhLZpCxvY4ErUBf6cjPfC/DykJCagZ/9BUKtUyExPg4OjIwKDmyEnKwM6rY6dANejL6F5WBvOLiDjX6vR4NqVy2jStBlnGlAGwMqln9WZc10yAEwZo+Y+M2dQWyopkKIBIKVsQb93XbIALBn0xlCtMbPmCJDqiDD3nBROdf4hiAmCgAkCwgEgfhaCgCAgCAgCgoAgIAhYIUCR+aJyDaf406BU/a4t3BGfVYrMwgqE+TuzMZ9RWMHfk4J/uVpr0gFA3xtnAdyMF9DQ+niq23/rf5+wVkBjiQFWZwG0biO5tEBfCkBRd4rQHzuwz2zU35Br246d4RsQyAY7pdzb2NrCyUnJRn6LsDYcwS8uKuS/F+TlobioAI6OSsRfvwpXdw9eihwVzVu15vR9lUoFhcIBacmJyMpIr3IE2NigY7eeSIqLxRcL38Wk6TPYkPfy80PslWjONsjNykKHrj2g02qw9rsvMWT0OJAGAzkdNBoNlwls+nkNho6ZwOfcuWm95J9HfQxpvbFPf9Y1BV1KpNqaYVvfiLklA94SMKkaAHoedclksJYdYHguUQIg+WctHmxkAsIB0MhAxXKCgCAgCAgCgoAg8N8hQIa+o70terT0RHRaEVLzytEmwIVT/ndeyKxu30dlAD1DPVGu1uFsQj76tvZCVEpRjawAQyrU2o+yBCjqb6gTcCPIGSr/kwFbl6i/8Xmemv0aho8Zi4L8fEkReyn30WcWJMXH4ZWZMziab24Y3qWkuNhkrb+UPW+nZ6QY6XonQF0cAKYMY1NcpToApDgv6hL915+lPhoG1ox+qU4LY67GDoD6dku4nX6/4q6NT0A4ABqfqVhREBAEBAFBQBAQBP7FBMg4b+nnjITsEoQFuEBua8Nt+0jtX6PToU8rLxyLzcP5xIJat6S2f71CPUFK/r9fyEB+qZqfkctsuQ0gZQvEpNcuC7hRuCjqT+J9pKJ/9sRxLF4w32R9vNT9u/bqjRfmzIWzqys2rl2D779YLHWq2ef0mQWeXt4cyd+1dbPJZ6XW+jf4QP/yBepiSJsySKUY7DTP2Hg1/ky/tpT1zIkQWutWYClt39R5LDlDpJ7TnOPDGndrd7HkHPiX/yTF8W8xAsIBcIu9EHEcQUAQEAQEAUFAEPhnCVA0f1hHP27nF+TpyGJ+lPrfJ8wLf1zIhKuTjLMAqIbf1CBNgBa+SqTklcPb2b76kcIyDaJSC2+osr9+s8aM+hvfce6Hn6Jbn764fOE8Zj32cKO8LMosGHr3Pdi+4Vcs/WhhjTWlRv3DwtsiKCQEQU1DkJ6awuUBf27bgjtHjIK3jy8S4+NwZN8eXrtj125ccx9//RpatApjh4aLqzsqK3XY9POPIKcEzQ9tHY7oi+fhpHRGsxYtIbeX83ylswtys7O4c4CjoxMclUrs/X07evUfyCn8rDVQWYkj+/ci+uKFRmFU30UsRaulrmkonmet3t+Uc8Ba5N6UM8GcQ4E+1xvblloK6p+zltVgaLhbetbSnqa+q49Bb+osUt+ReE4QkEpAOACkkhLPCQKCgCAgCAgCgsB/ngAJ9LX2d0GonxIaXSWScsrQtokL6PPo1GJW+beX2WJYB19u3Wecvk/ZA3e288XR67msCfBPDMOo/7Xoy2yErlu1otGOom8JSC3yFr0/H8cO7m/w2n0H3YWnX3kdJOz32tNP8Hpk+E+a9hAGj7ybW+gdP7jfYq1/2w4dQeUEZJTT2PfH71zfHxAUzMa4nZ0MaanJCAgMgl9gIJTOzkhOSEDctRi069gJ1N2gZVhr1gaQy2QoLS3l2n4fP38c3b+PnQY2NmDBP9If2LzuJwwaPpK7BwQ1C4G9vX1VVwGdDsWFhXBSKnH6+FHs/2Nng/mIBQQBQUAQaCwCwgHQWCTFOoKAICAICAKCgCDwryNAUf6Ozdy4xn/VwUSu4beX2fCfozr5I9DDAYdjclnsr0NTV5D5dyo+DwPCfXAgOptLAwxHh2A3lKo0uJZRUm8WI8dNwJDRY7j3PCnJ79y8CaePHbG6HhnM02c+zXOpPp5q/Snq/cSLL3Paf0PT//UH0KfsBzQJwm8/rcW3iz+1ejZrD9DZP1q2HHZ2tnj+4amsA/D8G2+h/5BhKC8t5Y4DG9ausbjMsHvGoWffOyBX2LOafklRMVZ8tQTkGKCWfrExV3Hu5Ak8OesVkPNC4ejIf5KToFWbcBQVFvL/iDk5AsioJ10CZxcXdqKEtY1go57+TUY/zSO1fmrXRxkHtB85BvwCApg//T03O5vfgxiCgCAgCNwqBIQD4FZ5E+IcgoAgIAgIAoKAIHDTCJDhT0J+1MYvNrMEEcGuHNGn4eeqYBX/vL8i+AnZpSzql5BViqjUIvRs6Qmq9d98Jq2GA8DL2Z7r/E/E5qGyATeZMuMJTHxwGmRyORuXf2zdjM/em2dxRYrKj538AEerjWv9qf6fjGmliwu+X7KIo9kNHXoxwOhLFxutDOCVd9/nSPxH895mQ51G89BWnIqfGBdr9cg97+iPu0aMQkVFBRvyZ08c47sOGzOWU/zTU1JQUVGOyG49uC2fm4cHG+qUyk9ZE+kpyczv900bEd6+I5cTXD53Fj7+/ljzzdfM99LZM+gz6C5O6/fy8QGVHdBe5MA4c/wYPLy84B/YhP+dl5uD5IR47N6+zerZG/uB1//3CN5/+dt6L2s839J69d2rvvMMLyXlnIbPmPs7rWntPPS94WgI33q/GDFREGgEAsIB0AgQxRKCgCAgCAgCgoAgcOsTUMhs4e2iQJlKiyaeDhzlJ5X/pJxS9Gvjjd/PVzkAKN2/shLo3coLTgo7rtnPK1HhSloRKtQ6KOS2uL9XMAv8XUguZGE/O1sbhHg74WQDjX/af+ZLszF87HhOJ6e2dEs/XIi9O3eYBEzR/vumPwLfgAAUFRSYjZR7+/rixTffQcvWrfHLyuVYt3plg17YgCHDMHPWbGjUmkbrBjD18Scx7J6x+PqTj8ze19Kh7xg8BN169YWj0gmlJSVQq1RQq1W4cPoUt+KjTICMtDTOpggJbQX/wECcP32KNQBoeHp7g0omeg8YxNkCvn7+nEERGBSMZZ99DHLMkFFPbQeHjRkHN3d3pCQlsiMh9upVdOnZizMBDvz5B+sA9B14Jw7t3SMpe0PKyzA2QGmOOSPUlGEsZQ/jZwzXN2cgWzOcze0rZZ6pOxvf25JRrzfsTd1Lytr6eabOKuX89WEu5ggCN5qAcADcaMJifUFAEBAEBAFBQBC4JQiQOF+vVl5IyS1DfHYpKF0/Ja8Mfm4KNuwNRf2CPR3h46rA+aQCjvjb2tqgsFSNs4kFXBbQwqcq0t8+2A2ujjLsicpqUNSfALWJaI8HH5uJiMjObMy7uLpyGcC29etqCeMZAp3w4DSOaq/6eqlFwTmKSr/+/kJEdIrEzs2/WVxTygtbtHw1C+P9smoFVi/70uoUEsh7/IVZnJ5fVlbKRjoZ2nQ/ivAPGj6CSxiWL/38H4maW73AP/yAlGi3OYO1rsZ7XQxeawZ4QxwApu5jjoOlM1tiZy27Qe9wMJUBoP9MZAP8w/9xiO3rREA4AOqESzwsCAgCgoAgIAgIAv9WApT2P7KTP3JL1HBW2OFUfD5yilUcue/awgPOChlUGh22nktHuUrLAn8054423vB3d8BPR5P56t1benA5QEZhRaOhICOeUsydnJRsnP+yajlH7El4jlLMv/hwQaOIyemdALQupcd/Mn8u19vXZ1CmAukVHD90EPNmv2h1iSGj7sZjL85i1Xz9oBR8clxs/uUnvitlAZAzgdLpxahJwFwGgLlItn42Gad6I9fas4Y7WjJqra0jxSCWEkG3tI/+XqZ+J4Z3NnYiSHFu1NWwr+vz4rctCPyTBIQD4J+kL/YWBAQBQUAQEAQEgRtGgNL7qYae6vH1Nf8RQW5wtLfFucRCdAh2xd7L2Wjh64TzSYUY3y0QZxMKcDG5kM9EDoERnfxwNb0YTTwcOb2fBmUG6J9p6OENo/4UBf9+yeLqlPGuvXrjudffhKe3D2IuR7E6fn2NdcNzkhNgzoIP0bFLV5w7dZKdACQSWNehV+4nMby5Lz2HlMREi0sYaxuQ+r7hfelcxIPq6xvjnnW9z63+vNQMAFPGqLkovZRoujVD3dr35rjWZZ61LANzRn193qlx2YOUNaQ4PKSsI54RBG4GAeEAuBmUxR6CgCAgCAgCgoAgcFMIkNE/rlsgC/u5OMjQxNMR646n8N89lHJW+0/NL0d2UQW39SMxP2r5R06C4nIN3J3k1aUAtBaVB+QWqzCkvR/SC8rZQaDR6hqc7k8w9FF/hcIBu7Zuxoovl9QyfKfNfArjJk+RVApABjS1tpNizBs6AWKiL+OT+e9IEtozfolUBuDfJAhf/G+B1br9F9+ciztHjOI7mrvvTfmR/Es3aUwHgCUElqLnpubVxZA3nF+XefVxADSW44HW0Rv4ps5Rl3v8S3964tj/MQLCAfAfe6HiOoKAICAICAKCwO1MgCL9fcK8WMX/x6PJnOKvH+QEiAxxx+n4fAwI90ZiThk8lXKcSShA6wBn2NnYcKr/vuhsNvr1g8QDtZWV0OkAHakDNnBYivobL02G+pv/95GkUgDqBEDt7vJzc3D80AGrjgDqDjD7nfkIaRmK+OvXsPDtOXV2Ajz3xlsYOHQY1q9ZjZVffWGSDAkQPvL08+jZfwCS4mKxfOkSScJ41G6wU9fu2Lp+XfW63fr0hX9AIMhp0Sq8La5cvICrl6NAAoCqigo4OilZ/O/g7l3Vc+g7nVbHdyNhRco8oNHvzsHQ6bQ4tGc3/3v0xHtRUlyEa9HRyMpIZzV/6kDQpl0EUpKTuAMAzSkrLcHJI4cb+Cuo+3RzJQCmjGqpNe9SMgBofWt18lLEAo1vLMVwNlcCYGiQmyLZWFF8w9IJ41IKU06Bur9VMUMQuPkEhAPg5jMXOwoCgoAgIAgIAoJAIxIYFemPojINEnNKEernzAZ+v9beOBKTU6NO381JzoJ9pOp/VztfbDyVirAAZzjI7Fjsr12QK9wc5dDqKrHrUt1T4qVciaL+4+9/EHJ7e8lRcKmlAKTM32vAQDaAqf0cqdFbS8tnJ8C897jdHhnGC996o05OgNETJmH6k8/g0J4/8fG7c2shoC4F9057GC5ubti9favJLAdz3EgToGvP3vj2889AzgBvXz8+p7OLCwry8+EXEIjE2Os4ffwo7p50H9w9vbg1X0V5OXKzs3H5wnnQ/dw9PPgzMuaPHtiHlmGtYWtri9ycbORkZaFdx0hkZ2Zw9gS1ASThxYK8PGSkpUCn1aJl63BW9See9gp7nqNvUyjlnTfWM1IyAIwNVv3expFrS2cylQFg7GSQcidrGgLW9jHl2DC3b0MdFObmW9IgMDyLKAGQ8osQz9wqBIQD4FZ5E+IcgoAgIAgIAoKAIFAvAhFBrizUR6n+9jJbtPRVoqRCy+n8ZMhT5J++P3ottzojYHRkALQ6HQ7H5KKln5L3vZJajM7N3dHEwwFbz2agsExdr/OYmkRRfxK4I4X/hNjrXPveZ8BAdOrWg9vIabUajjz/uPxbVJSVwVGprGFkSi0F6NyjJzp27c7G7KVzZ5CWnMz7Waqppwj5k7Ne5a4DdXUCtOsUidnvvIfUpETWKNCP+kb9aT4Z/vQ/ymagKPy1K9GQyWT8Z0THTqioqIDCwYEN+otnT3NXgY5dunEbPxsbWz5CcmICvl+yCI88/RzsZDIoFApu2bf+h9UYd/8UuHl4orysjCP+TYKb4krURTRrEcpzHRwc4OruznteuXQRR/bv5ch/fm4uWreLAGxscPLwwerMgUb7kVhZyJoDwFKavCUD11J6uzUjXEoU39S1zDkqzD1r/LmxwX2jHAA3692KfQSBm0lAOABuJm2xlyAgCAgCgoAgIAg0iACl6A+O8MXm02m8Dinyk4BflxB3UHb+8dg8qLU6dGvuwYb80et5aOrlyOn+V9OKqmv3/VwVGNTOB1fSinE1rRidmrmhTK3FmfiCRknzN7ykuaj/hClT0bxVGJo1b4HgkOaQyeU4dmA/KirKccddQ6qXSEtJxodz32QHAhnG+Xm5+Pz/PsCRfXtMsiTjm9alPvZUn0+OAFL8tzSmPvEkxk6eArlcjvOnTuLjd9+2WkKgX+/Dr79j58HzD09lR0NDov6GZ6SShgA+/1m+K0Xzx0y6D4WFBdwtQa1W41r0ZRQXFSEkNBT29gqEtm7Dxjs5C778aCEeeupZXpIcBukpydj44w98PmLq4+fH0Xw7OxncPT3QsnUbuLi6oSA3l50LNjY2iDp/FuHtO3IGQ9T5c6is1P2jGQDmDGGpzgGpEW3aR4qRXR8HgLWzGt/RUpmCud+0uZIEw/sblxGYi+JbYyai/w36v3Qx+R8gIBwA/wB0saUgIAgIAoKAICAI1I0ACfJRXb+zgwwn4/JQptLWWIAM+j6tvbh2Pym3DJkFFejVyhNO9nYs3EcOAOP6/eEd/SCztWVxvzMJ+Vwa0JjDOOpPNfJBTZuh/+ChbMySEfrUlPt4y/adu2DMvZPZoO3aqw/C23fgz8nY37B2DdatWgHDUgAyRt964RmLkX1yFkR268HlBmT8njhyCOkpKWav+OJb72Dg0OFs+FKK+/xXZ0lS43/mlddBtfmLPpiPoXffg+59+nHWgdRaf1MH6tyjFyK792BhwTuHj8SO3zZwen9YeDt4+/mxw4HS/EtLSrDjt/UYMW4ClEpndvAENwsBdSbIz8uDm7s7NGoNR/N1lTq+f0pSAhvxtB79SYP+Tg6A61ei0Tw0jPUESC9g+dLP2elC3+/evg2Dho/4xxwA5l6cKSPcmpFtbY61+XQWa2uYOq+UTATDeXrj25rGgBRHhLl6fmv/zdclu8DaWuJ7QeBWICAcALfCWxBnEAQEAUFAEBAEBAGTBMjwj2zmhlB/Z8SkF1cL+FFrvtS88hpzqK4/Lb+c1f4LyzSIzy5FqUqDEG8ntG3iyvX/Oy9kIrOwgudRBwD67FpGSaPTNxX1HzRsBKbNfJrT83U6HbatX4elHy2ssTc5DV6eOx8+/v64cPoUVn29lNvi6Ye+FIDS0Df/8hO+WfSJxbNTen8LMmhVKuzesRWeXt7ITE8zGd03FByk8+35fTs+nve2VTaUyTBp2kPccpFS8Ota62+8Qa/+A9E0pDn+3L6Fz0mOjyGj78H2jb/izPFjbIQHBgVj9bKvqqcS7+MHD7AjpX1kZ6xfswpunp7o2a8/CxwWFRSgc89eOHZgH+sIUKSfnAIajYbXoKyLxLg4rvUn9uSIoUwKcjBcjbrEjhv6jvQHbMhplJKCn1d+b5VNYz9gKc3f2HCWajSbi4pLnW98x7oa+fr5UufV1fFg7EQwZkj7W9MrsPQeRQZAY//KxXo3moBwANxowmJ9QUAQEAQEAUFAEKg3ARLuU2l0cLS3w8BwH27VJ7ezwfXMElxOLapel76/s60PawBsPJWGO9v5oKBMDYXMjrMA/ozKZIO/XK2rofBf74OZmWgY9Y+/FlMrCq6PspOS/HefL+LItn5Qiv+oCZOgVquqo/7G2xga6dZKAfRz9cr1lNZOKfoUHTcnDkjG9jOvzmHjl5wGG9auxsovTav70/r03BMvvozufe+Aqfs2Nt/bfT1rkXlTxjwxkxIhN+dAkGJwm0qTt+ZAMPUuze1l/KzU8gRTxr0phobrS1nbmtPidv+divvf2gSEA+DWfj/idIKAICAICAKCwG1HoENTNwR7OuLg1RyE+imRVahC2yYu8FTa49eTKXCU23Grv4JSEumzgUqrhVpTyTX8JPx3/Hoep/+3a+KCNYeTWBDQ20WBvmGeOHY9j7MEbsTQR/1JdM5cFJzU7F+bv4Br9ONiruKDOSS+54bHnn+J1ekvnj1TK+pvfNa6lgLo51OKe0RkJPwDmiA1OQkXz5yubolnuMfEqdNx/8MzYK9QWNQboFr6Bx59HOSUaGjU/0a8j3/zmlSG0aJ1E1yPTq6+hhRD3Jyxb62O3RQrc23urBn7xmeoj/PB0HC35vSoq4NDaqaBoZFv6bckMgD+zf+l3Z5nFw6A2/O9i1sLAoKAICAICAK3NAEy+DuHuOPQ1RzEZ5VybTfV7J+Ky+dzDwj3wfHruZzmrx+RzdxRodHCy1nBOgG9Qj054m8DICGnFMm5ZTfkzhT1f+ipZ9C2Qyc26q3Vvg8ZdTceefZ5OCmdWWWe9ABMRf3JsKaygZ53DOCWd4f2/okVS5fwHepaCmDoBBgweCgKCvLh7uHJDoA/t22pxeXV+R+g76C7WA9A76jQZw1Q1P/xF2ZV1/ovW/QJlyuI0XgE+g6ORJv2zfHjNztQXPj3b7zxdhArCQKCwO1KQDgAbtc3L+4tCAgCgoAgIAjcAgSoRd9dEb6IyyxBtxYe2HA6Dc29nZBRUIGknFIMbOvDJQCUDdC1uQea+zhxFD+rqALDOvhxFsDuqCwo5LboEuKBIzE57CzwcrZHh2A3xGWV1HASNPaV73voEYyd/ECda9+fmv0aho8Zy8e5eO4svvjfAiTGxdY43pQZT2Dig9O4O0BRIyRsTQAAIABJREFUYSFWfrkE2zb8ys/UpxRAvzgZ8B5e3ug78E54+fri19Ura2UCkFPi1fkL0KxFC66T37h2Db7/YjEr6Ouj/n9s3YRln37MyyqdZGgf7gEHhS3kclucj8rjz3U6oKhIBW9vB/h6OSAzpxwuznKEBDmjpEyDwiI1zl7MRYe2Hrh8tQB+Pg5oG+bGHR1yC1RwcrCDu5s9VGodYuOLENRECZmdDeISS+DqLIOXh4LFG5NSS+DkWPVv2sPWBrC3t2NdgpjYIhQVN15Lx8b+DRmv16FbGPrc2RGJsemws7XFjg2Hoar495z/RvMR6wsCgkDDCAgHQMP4idmCgCAgCAgCgoAgUA8CpNpP9fo5xSrc3zsY0alFOByTy0r9FLEP9nJiY5/q/Ok5b2d7FFdokJ5fgYhgV5SqtCwKOCTCFzsuZHBZgFZXpeJPjgQS9iMHQuPq+v990bpG/Q0R6Wv9HRwdWWk+ITYWC+a8WssBQEb+R8uWsxFO7QHnzX6xBun6lgLoFxk5bgLiY6/j0tkzJt/giLHjMf1JEi10wdkTx1FaUmw26u/uao+hgwLZYC8r17JR7+ZqD5nMlo1vMtr9fBxRVq5hg71TOw/Y2tqwsZ6YXIIWzVyQkFTMzzcLUkKhsGOjnkQg24S6IjWjDFevFyKyvScU9rY4eykPHm5V66tUWhQUqeHmIkdJqYb3p/WASqRllOHsxTzkF6os/krpfQ4dMxZb1v3MnQD+qRHRORT9h3XB7xsO49rlJPTo3x6BwT7Y+ssB4QT4p16K2FcQ+I8REA6A/9gLFdcRBAQBQUAQEAT+DQQovT880AXRaUUoLtcizN8ZOy9mcMRYrdVBIbOFWluJLs3doVTYcdSfnAPDO/jj9wsZ1W0AKe2fvqdSAaWDjB0FCdk3zvAntvWN+pORaVjrTwKAjz77AreYI3X7N59/utare+6NtzB45GhWqH9pxvRabfnqWwog9TdC2Q2Dho+Er78/ZzkYRv0N1yAHQLdIL47y03vbfSANfr6OUKt1iE8qRtswd4S3csXlmELk5lWgZxdvjtBfjS1EXEIxfH0cUFSkZsO/XZgbOw/OX86Dp7sCHdt54Mq1AuTkqfjvNC5ezoOvjyNCQ1yQnVuO42dzENbCldfz8VTA29OBMxHI4bD3UIZJBwC1GmzboSO3SUyKj2MNhqMH9nELxH9itItsiUEju2Pv9hO4ePo6Zy/Q6NK7LZqHBWLrzwdQVlrVwaK+40RSHroFVzE0Hpa+0z9r7hn63HAY7lGXPaWcoa5nr8+ahnOM51u7j5R3Y+4dSJkrnhEEGkpAOAAaSlDMFwQEAUFAEBAEBAGrBCgC7Oooh1qjY6OeosBNvZ3YkKdo/um4fPQM9UQlKrHlTDob9Z2aueN8YgGr9w+O8MX6k6kIcHfgDIGziQWc5h8R5Iq4rFIk5tyYOmkSzqM+9MkJ8dCo1bhr5GiEd+goqdbfEIqhwv+6VStY5Z/G1CeexNjJU/jvphT3R0+YhOlPPoPy8jIsen8+jh3cX4N1Q0oBrL00KhWgjgCdunZDQux1WKr1pxIAMs7t5basG1BUouaUfBpkyGq1lbCztYFOV4nM7AooFLb8dzLSCwrV7CQICnBCabkWPl4K5BeoUFyiqc4UsLOzwbX4InTt6MXrR13Jh6uLHFdji9DE3xHlFVo4K+UoKFRxOQLtTc4ErVaH81H5KC2ravfn36QJxt73AJdURJ0/h+zMDAy/Zxx8/Py4XWB5eTno/dzsERoejKFje2PfjlMICvFDcnwGLp6+Vn2MDl1bIbxjc2z95WC9NQGMjdq63pGMVksOAL1Ra+oZa0az4Vxz57LkVLBmpFv63pSxb8mhQefTz6nruoZz68pfPC8INBYB4QBoLJJiHUFAEBAEBAFBQBAwS4BSucl479fai2v2Mwsr+N/0+ehIf+y5nI30gnI29HddzER+qRpBno5c9384JgfUDrCJhwOOXMvF2C6B/H1UStENTfPXX0bfus/W1hYlxcV1Urw3jvp/9cmHtVL9DVsDLv/i8+o6f9q/XadIzH7nPe4/v/yLxdi87udajBtaCmDqpVF5wOS/OgGYi/r/W37uw8aMxb4/fq/OnqB3csddQ0AlGGT0JyckwNXNjb9v16kTt2e8mYMM/tH33YGTB6Nw4uAlOLs6Ydi43rh0+joun4+rPkp4h+YgfYAd6w+hIK+4TkesTxTclLFqbBjTM8aOAVPPGB/WVAS8Lmes7x76c5iL8Jsy7A0/s+ackHIuPbM6vUDxsCDQiASEA6ARYYqlBAFBQBAQBAQBQUAaAQ+lHH3DvBGVWghXBzk6NXPD/ivZHBW+o4031h1PQYVGh1Gd/LHrUhbKVVqM6xbIDgClQsbif8bt/ChToH8bb3YOkHAgORhKKjRcYtDST8kaAfklahSWazgqfTGlEIHujujU1I3Xo4Tr/dHZyC2pWS9OUfZ5nyzmdHFSzV/41hu1jHhTtzYX9Td+ltafs+BDdOzaDTlZWVi8YD5OHjlc/dii5avRrEVL/LJqBVYv+9IkYColGD3xXv5u8y8/4ZtFn0h7EUZP1SXqb7xBQJA3bO1skZmaC7W6KuJuPLqHeyCihSsy88ohl9nBy1UOiu5n5qkgtwMCfRyRkF6G4lI1lI4yXEspQYCngiP6GbnlOHqpZqq5uUvSPYbfMx6Xzp1FRKdIfl97d+6ofpycANTlgNPsKyvhpFRi8f+9j6dfeZ0zMfQdD+oFsQ6TyPi/54GBOHv8Cg7+cQah4U2h1WqRkpCJUZP6Ieb/2fsOsLiua+sF0wu9g0AgCdR7771Y7i0usePUl9h56Xlpz8lL/CcvTl563GLHdhyXuFcVy5bVe29IIBCI3jvTB/R/a+MZAxqYARVb8Tn+/Almzj333HXvzMdee+21T5bi+MGPlABUCsyYP048AUIlAfqTs3ffarDMfSjZ7r4y44HO09f5AsF3IZL57kF5IJVCXwqAQIqHgZAUvI6Bzh/Ao6OmKgQGjYAiAAYNnTpQIaAQUAgoBBQCCoGBIMCafxr60byP0v/Vk5IlKK9sdmJiepQ4+7NVX7vTiyVjEvDmwSqkxRqRFmNCm9OLMzU2UQn0NVhmYDVo4XB3il+AXsNiAVrBAVpNuJACfMnTeQ7hHy5Cy0E6xtNzgMfYPR1SntB7zF64GP/5wx8jMioamzesxx8e+J8+9xEs68+6/uxRo1FbVYVN767Djk0bpRXgDx74FbJGZJ9HMvy/Pz2EKTNn4b133sKf//f/9Tjv9LnzcM3Nn8G/nnoCX/rGt4WkaG5qxEO/+TV2b908kNuD7ll/muH982+PBD2ecvyE5GhEx0ZK5joiyozDe/LR2hw4Q23Uh0OnZSkAYNRr4HJ3CAHg8pwT8segD0Pnua77Rv8AGgXqdWFS9uHthHQOCDQWrViFpauvERwo7c8ZPUZ+f/T3v5WOCSRjWMLx1sv/Qn1trbx/9c234o+//AVIFtz7vR/ilWf/gdkLFqG2phprX3sl6LVf6ASa+11/5yKR+m9//zAys1Nx/R2LUFlah9ef/QAarQZX3TwX5WdrcXDXSTldVIwV2WMyMGpCFt5/aw9qKhtC3kYomWwu1j3w7R08DzRzHmhzoUj5+yMtQs2y+67Ft4f+svuc0x8R0HuN/kAPtr8LITNCvtlqokKgHwQUAaAeD4WAQkAhoBBQCCgELhsCzMpnJVhE1k9PANb6Zydbwa4AJQ12RJl0KKxpx9m6LiM/bXiYtALcnl8Pp6fzsu0z0Il8WXaX04HeUn3OZ6B5z9e+LqZ5Ho9basl9tf7d13v0hZcl4Gf2ecNbb0jmmWP8lKn4+n/9COmZWT1IgG/95KfSfi8QAcASgW/++H68/85bqCgrE5IiOiZWguCffecb55kGBrqu7ln/M6fz8fiffo+8E8eDYh0RZYHZYkRMfCQMBh0a6lokYC8rrvEb2AVdZJATFixfgRlz5gFhYagoLcHB3btw3Wdux57t24RQWXLVaqQOSce+HdthsljE2I8kzsprr0de7nG8+PST+N7PHkBYeBjqaqqxe8tmnD51UkiQxOQUaXl4KQcD+Vu/sAIFuSXY9t4hpA1NxI13LcGRvXmw21xISo3Fxnf2osPbgRU3zEZjfSsO78nDrV9YLiTAxrf3Ytq8Mdiy7gAqy+qCbtUXlIZqADjYGvcLzXhfrCC8NyDBiIu+CIBAr/deu7+APlT1RdAbqCYoBC4iAooAuIhgqqUUAgoBhYBCQCGgEAgNgcx4sxAAJjrBV7dh+bgk1Le5RA0wIsmCzHiLZOapArhUBn+h7fSjWf2VAjCbTMf8hKRknDh8CIFq/bkSuwCsvO4GqT93OZ145rFH8NZLL/hPwnp+Gu8xKGd9+l8f/BUWr7xKAtPD+/cF7BTwu8efQntrK37+/W9LV4FQSwF4PdffdofM1+n00gIvlKy/0aSXoD8hKRZmq1Gy0HXVTYM2pwv1PnC/w3JGSleEqvJyuN0ujB4/EQ67DXabTZZpbWnGv576O264/U7UVFWJIqKtpQWb3l0Ls8Xao3SDJAxbG1IRwEGCIC09HdWVlUIiXKrhC/4rSmrw7uu7JPhnGUBRfjnWv7ZTyBOa/rHev/BUKfZuPSEkwMhxQ1Ff24xtGw4hZ+xQUVnkjBsqv9M0sK8xEFm+b41gBECwcoBg2PUOmoNlzbleb/l+sGMCGQsOtASgP2IgFHKgPxyUEiDYU6Lev1QIKALgUiGr1lUIKAQUAgoBhcCnAIH/+cMjmDB1Btpam1FTVYmExGRYIyPlyj1uNyJjYlBXVYm62hp0dnTg5acfx+F9u6XtH9v9DUu0oqLJIZl+to/Lr2rrF7Uoqw4rpieg1eaFyaCR/vIsK6B8PyHaAIerA9WNLqTGG9B5Dmho8cDl6ZD13z9QJ+9fyOhdCrBz0wf4/H3/KVl7W3ubZPyZXe49mN3/yje/I7X8p44fQ8qQdAnyiwtO49f3/6hHzTlJgK//4MeSia4sL8PhvXuENDhx9DD++xv3nbf2d3/6c1EP/OanPxG3fp9fQWN9nZQMdPcT4MEMpD9zzxeweOVqxCckoKiwAE/8+Q84fuhgv9DoDToJ+IcOT0FsfCRyjxQhMsoKBrIX2p4u0Impbrjhtjvw7OOPYdL0GVIewWeqs7MTHo8HtVWVsERE4By7Cej1YpTI1/kcMoimjP9r3/0vnDhyWAJ6EjSx8Ql44cnHQ1JGXMhz0texDP5v+txS1Nc0Y81L22Sf46eOwPDR6dDrtdjwxm6p7Wfwv/y6Wagqr8O/Hn8X19y2AJkjUnFozyns+uAorrtjIWqrmpB/vBirbp6LXZuO4mxBZb9b7i8731dAP9DX+wqYQzl3MNKhNznR/WJDUR4MRAUQytze19p7P33dDBX4X4pPllpzIAgoAmAgaKm5CgGFgEJAIaAQUAj0QGD63AUYN3kamhsb0FhXh85zHQgPC0djQx00Wh3iE5Oh0WhQXVkGe3s7KspK5F92A6CLf0O7W4L4eTlxYvDnCiLzZys5Bv5sK2cxaaStIGXclJ6zZkBaznWeg8d7jupwaRnH4fV0igfA+dX9A7+hvUsBmDFefs214t4fKIj+yre/i+VXXwe3yyU16mtffxWf/fJ/4Ja7Pw+tVouN69bgz796oMdGupcD0BSOHQiOHtwfkACgW//Nd92Nta++ItJ1H0nBUgBK3//fD793XsDLkgKSAMcPH8Ljf/xd0IA4ItKCtMxEWCOMcDm9MJn1OFtYKUHopRis0V+08iqMHj8B+3buwM7NH2DU2HFyKrvdjvGTp6C6sgImswVR0dHIyz2BmNhYJKcNkS4NLGFIy8jA6ptuwXOPPyat/pjxd7vdcDrsl93pn/umR8JNdy9Bc2M79mw5Js7/e7cex4lDZ+S66AEwc8F4wXXWwvH4YM0+8QeYv3wyRo7PwmvPbMTEGTnQ6bVobWrH2cIqUV+QVGD5gCXChFef2YiaisC+AKEE4b2D7GAGet3nd38OAmXrgzn/DyToDvWZ68tvINi5eqsL+mqB2HudQBgMlKgI9drUPIXAYBFQBMBgkVPHKQQUAgoBhYBCQCEwaARumZGGzSfr0NjuxuzsWDH4q2l1DXq9gR5IYmD1LfPQ1mrD9vcOY+m1MxEVbUHBqTIc239altPptFiwcgoO781HY12L/xTBugIweJ+/ZBkioqIwYuQoyeQfObBf3P19cnMuRnO/yTNminLgyb/8Ce+tebvHZTBgve+/fiQu9txvZVkpHv39/+HQ3t095tHNnu71pUVn8IN7vyLvDaQUoD/sNJpwjJ44DNYIE1wuD5oaWlFZUguPp+Oi1fnfds8X0dbagimzZuP5J/6GmLh4USZwTJg6zY8ZM/8kk0hyfOf+/8H6N1+XAF+n1eEvD/4Sd3zxy2hvbcPL/3xajr32ls9gxrwF4qq/beMGbFq/bqCPyUWbzyD99i+vRIe3E889thapGYmYuXA80jIScCavXFr7UUVBY8Dr7lyE4wcKsPODI0IKrLxhNta+ssMv85+3fDLmLp0k5MDal7dj3JQRWHnjbLhdHpnHUoJAI1QCIFDw61svWJY+WGDNdfqb0x/ggeT7vffV3/GhqAT6Wy/Q8X2t2V95glIAXLSPlVpokAgoAmCQwKnDFAIKAYWAQkAhoBAYHAKU468Yn4QDxU3i+M/sfWRiDJJS40QG7XC42JkN0TFWyXaezi0VyTld0WurGhETFwG9QS8Z/tKiank9LiFKsqLDRw2Bt6NTzNPYSi0xJVaCZ4fdiVNHi8U9nWZ1bS02IQCa6lsl4xqXGA2zxSCBbXNDK4ryKySoCgsPh73dgf07TqKhttl/wf11BVhxzXX40je/DWtEJJobG/HMYw+LgV/vwbZ/37n/50hIShLp/ov/eBL7d+44LxvPrgHLV18je2EQXF5yFls2vIsP1q+R4JjrfO9nv0BEVDTeX/M2nn64q4+9rxSgrbUVj/zuQWx7/72QbxjJj2Ej02A0GSQwZQBLPEMxnAvlJCQtvF4P5i1eKhl9KiEMRqME+C/94ykxQfzSf34LQzIz8c4rL0stv8VqRWx8PH793z/CF+77BrQ6HTKyslBeUiL48djo2FiMnzxVVBUsBYiMisLOzZtC2dIlnZOUFid1/ex0wOedJn5Uq1AVsGDFFGTlpOHI3nxRBmh1Gnn+OUgaFOaVieyfIz4xWp5fkgcsxWB3gKtunofDe/OkjeBAAuC+Av3+gtpQMurcQzCPgL4y6r33H2rQHSy474u46AuvYPvvflwwZUP3ucH2eUkfQrW4QuBDBBQBoB4FhYBCQCGgEFAIKAT6RCA6QofVs5IQE6GXmn2HswPNbR6YDOHge5rwcKnHL6q04eDpZrgH6dTPQH3ZdTNF6n5gR67ImTOz08AMNDOdEZFmmCxGkTcnD4lHclocWpttOJNfjoSkaBjNBgnqzVaTtIzj7yWFlRg6PBWsXW9paoPX0yHrarUaNDa0ImdMBk4eLRZygSZqaUOTYG93YuiIFLjdHpnf3mIHF9y0Zt95ve376wrAoH3Z6mvg9Xrx6rP/wPN/fzwgxr5SAL1ej+qKCvzhlz9H7pGegRy7ACxZtRr5uSeQNnQooqJjhNRgZpsGdx0dXqlt95U7UOa+5pWXcPL4MX9XAAbUv/3Zf/cwwevrpickxcAaZZZsNHHIP17SZ1u/YB8d+hwMzxmFY4cOYNrsuVi4YiVef/5ZaLRaXHfrbTCazCg7WyxO/WyLmDJkCPZu34qGujrMmr8QSSmpOLx/r6geZs5fiEnTpmPr++8JAZQ1IgdP/vVPYmK4cPlKvPj038/zOwi2v8v9Pu8RM/iRURbJ+nd0dHW24DM6e/EEqfM/sPMkcg+fkXkZWcl45en3EZsYhaXXzEBaRiLWvbpD3h+SmeTvHMA2gsFGqIF9oCCcr/UX6PaV1fetFaqkPtD8/toGdp8/kA4H/WHVm5wYDG5KARDsaVTvf5wIKALg40RfnVshoBBQCCgEFAKfcAQkmNZrYNCFwdeET6cJk8Df5vRKD3eSAga9Rgz2WH8/mEE383GTh0vQTXO5+KRoyeYzIN+x8QjiEiIlA553rBjjp2ULAdDS2Ib62pYudYAmXAJik9mI+KQYyaKeOFiA2IRoUQzknygRciE1IwFebwdsrQ7JcDOwOrw7D8NGDhGDO2aiNdowNNa1IjrWKvthxvWtF7acd1n9lQKw/vzHv3wQWdk5qKupwR9/+XOpx+8+psycjS98/RtSm967cwBLAxx2u9Sy/+qvjyB71Bg88n8PYst772LV9Tdixtz5GD5yFKJiosXBv/sgAfDGv57DutdfxQ9+8SvQTI/ZZhrhPXj/j/u8PQxC04YmwGg0ID45Rpz9qbjoXv4w0HtLGf6C5SulPKG9rQ2nT+WisqxMVAtsOcguBI319TAajaivq0VkVLQE8rMXLJK2hjljxkg7v/yTuUIM0BdAp9NJ27+bPnu3mBwSJ+JdUVo60O19bPOZwSdxRQJq7KRhKC6oFBKqubFNSk/4/N751auE5GLHBZPJgCP78nFsf4GQBpHRFgn+Wa7CNoK8v90HCTV2CXA63B/bNaoTKwQUAp9MBBQB8Mm8L2pXCgGFgEJAIaAQ+FQhwGwms58MbhrqmlFZWgeP24OMYSnys8GoQ0JyjEj+DUa9ZPsp52eAGs7g39OBhJQYCfKZwabk/9iBArBXPYMprkHlwKhxmbDbHNi3PVfwTRkSD5fTLX3WBzNCKQWwWCNweN9efws/Egf3fO3rWHb1tXA6HH5jQN/5fV0AjuzfJwHuw8+9CL3BgJ9/71sBg9zpc+chITFJ1AElhYXSPjB79BjQHJDtBtkaj5l0lgI89Jv/Pa/FHckTll/EJkQJkVJT1Yjq8vrBwCHHMLifu3ipOPY3NTZg6szZKMzPk/KFc52d+MejD0l9fmJKKipKSzBy3HiYzWZx64+Ji0P60Ey88OQTUgbAdn4cb774AhatWCWeCVQMvPrcPwe9v0t9IEmzSLMOrXZPv6aTU+eMwZDMRLz35m5pBThidLqUotBvgaUXDOqpfqFJIJ9z36Ay4/o7F0npCtsIdg/+WarBkgKSXL3fu9TXrdZXCCgErgwEFAFwZdwntUuFgEJAIaAQUAhccgQC1b3ypL37aYcqte1rwwOpg/VJaYMZZ3Wf1/vni1mjG2g/AykFOHX8uD/rzwC/tzEg1QA/eOBXCA/X4MH7f4SUtCH45k/uR/6JE3jgB98N+gxQcv+NH90vbfNKi4vw9MN/ldr6r//XjySg/t+f/MDvMcBg32jSS5kE1RPMIVNxweCfAWQog+e79tbbsWXDelnfN+jif/sXv4y3XvoXVl13o7QeLCkugtliwaG9e7B762asuuEmyfzHJSSKWeKhfXtEDVBWXITTp07KUlfffCtsbW2ifLhSRqxVD4teg4omp7Sn7G/QF4DqF5r5dW+lOHvxRFEIvP3i1h6HM8C/7csrUVVW728jyAmLVk2TEoLWFhvef2uPlLF43F5sfffgRTNrvFLwV/tUCCgE+kdAEQDqCVEIKAQUAgoBhYBCwI9Af8FzsMC9v7rXQBD3DswDBdd9mYB1Jyb484U6i3ffX3/XGeg9Bre/fugxybr3rrXvXgpga28XozpK1n3tALufl+vc/+DvkD16NJ559GFpF0izOzrdv/SPJ4Nmva++6RZ/1n/j2nfEfJDnCjRMZoMoLugcT2M6j8cr8vP21sDzA63BvTU2NIj8ft+ObefV33/lW98VDwRK9pPT0nBwz25kZGZh1LjxKC4shMvpEPd/KiRIDGz/4H05DUsGCk6dxDuvvHTFfTKtRq20oKRfRrDg33dxYycPx7gpw8XB34f/dbcvRF1NM3ZvPireDjS55D0KFPx3Byk6NgItTe3y0sJVU8VE02c4yHXGTBom/gFqKAQUAp9eBBQB8Om99+rKFQIKAYWAQkAhIAj05XjdX1A9kKx6b5gHYqo1GBfwYIZkwW57f47hfe19wfIVuO/7PxKn+s0b1uMPD/yP/zTduwJQnv8/3/1mj3aAnMjg/yf/+1uRzzPb7Tv+t48+gYTkZPzmpz8RP4BAI1DWv3erwEDHseyCWWdbqx1OZ2i14lQo2G3tsn+WGBSdzsewnBx4PB4cO7Afn/va18Ww7/UXnsP1t90p5Qes65+/dJkE9S3NTUhLH4rfP/Azuea7/+NemT9q3AQhK157/pMr7e/vuQkPC0NqjBH1bS44B2GESfn/lNmjsOGN3RLAkwDgvWFpyshxQ3Hi8BlMnTMatjYH3nx+sxA3gcYt9yxDTWUDaArIgH8+DQejLVj/2k4x0Vx54xxseGNXyESPxayR09jsXYqQyAgt2tq9/i4FfC06UgePt1PmdJ/PLh2a8DB4O85XQWg1YeIX4hNI8PfMDBPKKp1wuXxuIz2vsPde+K5Oy4ILCOkSbCQlGOB0daCl1euf6tsjX+i+n2BrqfcVAlcyAooAuJLvntq7QkAhoBBQCCgELgICA83c+04ZKIMfTKrPYz+JBECort39qQPu/d4PJFvvsNvwj0cewro3XvPfne/+7BdYvPIqee+h3/76vJZ8vvePHzqI//fD70kwzJr3r33vBxIg08E/0BhI1n8wjwoJiWtuvlVa6VHhEJ+YJEH/S888hV/95RHs2bYFtdXVWH7NtaIA2Pr+Btn7zHkLMG3OXJH0N9TWYP6yFXA67KIC8M1ZuvoauF0uf+Z/MPv7JBzD4F+vDYNBp0GLPXBgHso+M7NTMXvRBAnQR47PwuKrpiHveDE2vrMP192xUKT87AjQV/DPc9DIccX1s0Q9sHdrF2HkMxw8dawYK66fjdf++UEPT4G+9hYfq8fsadHo6ADyzrRLYD5/Vix27mtEWYUTwzPNGJJqQkqSAZpwoKrWhcx0Mxoa3TAYwrF9TyPmTI8yDuThAAAgAElEQVRBfaMbRoMG7TYvzCYNvN5zyBhiwpZdDWht9WLc6AhpjZgz3IKCIhuSEwzIP9OOIydaYTZrMGqEFYeOtWDhnDh4PJ3Yua8JY0dFoLDYholjIhEVpUVinAFHclsxItOM5lYvrJYu4mLn3kZERui6cJgajdy8NrTbusiMtBQjauvdmDw+EuHhgMmoQXSUFnZHp5ibdng78fS/yoXAGJJixPAsC86W2TFnWgxefafKTzosWxCPrKHm82CMsGqwa18T9hz8qH1oKM+BmqMQuNQIKALgUiOs1lcIKAQUAgoBhcAnHIFg0v7e2+8vgA/1UkNVEAxEAdD93N19C0I9VyjX2R9W/ZUCMHP+nZ/+HLVVlfjTrx7oIc3/7k9/Lu72TQ0N4gnAQJqDXgATp04XwoA1890H1/vqd76PcZOn+Gv9Q8n693V/WLN/4x13oaT4DF58+kmZNn/pcoyZMFE8BFiTnzV8BPZs3yqGhjQ/nD5nLpqbGvHPxx7Bd+7/H6x97RWZx7WiYmMRF5+A9KwsMSacMHUaWpqb8cSf/xDqI3JFzGPwnxRtgJ2Z5QsI/n0XS1XGgpVTxPiPNf1rXtqGRVdNk7d7B//0b1i8ejps7Q7s357r9xCgt8Oqm3hv2rBz4xE5loaDXO9sQYWUGvTuGhAI7IQ4PSaNj4Td3oETeW2YNC4K+w83Y/nCeAmc9xxsgk4XLsFzWrIRM6ZEo67ejahILfYfbkFphQOrliTgZH47li6IQ25eO1JTDDh+sk2Ig+ISO1KTDRJsc4wcYUV+YbsE5mwnevBoC8IQhmmTovD62mohAByODuw73CzrvrupDjMmR8Nk0sg6R0+0igJh/5EW/+Xw97gYPZKTDIiN1sleug+vtxPZw61wuztBNcDQdBNKyx0w6MOh14fLOTgWzI5FfqENNXUuuU6SD41NXWRParIRWRkm/7JWi1bWamz2oLrGJTiooRD4JCGgCIBP0t1Qe1EIKAQUAgoBhcBlRqAv479A2+jdH7v3nFAz+5eCQBjsmgM1NOyvPEAChX5KAQJh+s0f34+lV10Nl8uFZx59SOr+OVgnTwLg9Mnc81r33XjHZ3HL3fdI+79N69f2W+vf1+PEuv3xk6ciOTVN6u+LCk4jJi5e2iA++/ijYNlCY0O9BP8sW2CLPaoR2IqPBAA7D3DMW7wUf/zlL8SroLamWkgAqgZGj58gBoA+D4LupQOX+RG/ZKdLjjJI1r+qySk1/8FF6D23ctsNmSgsbsPBow093mBHhsWrp0mnilmLxkOr1eD1Zzf1KdtPSovD/GWTERFtQemZKhSdrhAygMc21DRLG00G/BOm50g5AUmF7oaDfQE0c0q0ZOtjonUSpNMrghl8ZtAZTL+6pgrXX5WEsnKnyPcpoWemn1l6jvUf1EmgXl3rgtEQjtQUowT9ifEGdHScw7bdjdJyk5n/8LCPCAC9LhxFpXaUlDmQkWbqlwAgOTAi04LKGieqaly44aokkfibjOFSTkDigGqEz98+BJVVTrS2d2X/R+dYsfdgE4pLHLI+M/ux0XohE7buapCyhonjIuXnYZlmREVocfJ0Ozq858AAf8XieGzYXOcvJ6BaoqHJLSUNLDWgCoLKgpo6tyIALtknUC08WAQUATBY5NRxCgGFgEJAIaAQ+DdEINQgPtClX8ixXG8g2f5Qyw/6CtgHYvQXanmAD5P+SgF8c6gWoDM/De9Yq93bN4BrzFm0GI/87rf+7L8/6z9pMkqKzuAfjz4s5QEDGfOWLIPdZpPjmLWnaSHb7rndblSWlWLMhEn4zc9+4l9yyszZmDF3Ht5f+w6uu/U2vPzPp3u0IvzGD3+CfTt3wBJhxdgJk9Da2oIRI0eL0uHvf/1TnyaEA9nzJ20u89VWkxZRJh3q29xwekLrmND9Ophd/uaXRuG9rVU4drLpvEskCXDL55eJ8d9Lf9/gN/bjRBoGni2sOo8QoPx//NRsZI9JB0kBGj1yHN132t8ScPSELIydMlx+D2b46CMAKLGvb3AjPc0kwW15pQNNzR7JtK9emoijJ1slwJ83M1Zq8hko7zvULNJ5EgDMwns859DS5oXFpJHfaxvckrHPGGJEVKROyAWfAoAEAEsC9hxqgsvZiaRElhiEYeLYCDicnTh9xoYhqUbs2t9VChAdqRWiIlwThpREg5QIsDyBmXySD0sXxEtGn6oC+hcIAZBtxXtb6tHa5pVAv67ehexhFtlzUYkdnR3nhAxgUE8FwdHcVlE+nDlrl/+pcrjhqmRRRlCpwDKA8iqnqCXGj4mQ689MNykC4JP24VX7EQQUAaAeBIWAQkAhoBBQCCgE/AgMNNjtDt1gvASCeQaEWp4QzLCwL6PD3re++zUMtnSgv1IAno/v//CB/8XU2XMk+GdGvXt7Pmb/v/ezX0i7vEd//1vZ4oVk/SnlX7BsORwOB851dqKupgbPPfEYvvSf30Jbays0Wi1oJGiNiAA7FVCm3717wNhJk3Hj7XfK3Mf/9Pse79EIkOPNF5/HlJmzUFdd7W/hF8rHioHw7GkxIplmkEc5OQNFZoVral0SeCXEG6QGm3XWZ4ptUnsdF6PDpu0NaGoZfM19KPsLNCc+0iAZ69oW12CXwKRxsbj12qF46Kk8VNWcLxGfOCMHc5dMkjaA5WdrepwnMtqKpdfMgN6gxeG9+ThzqgwdHT2N82LiIkUBwEB/3vLJsEaY/CRAb8PBvi5i7MgITJ0YKdn6DZvrERerw7hRESKFZ20+g1wG+DT/YwkAg2LW+ycnGvDCa5Vyb/g+VQNUEBSdtWPkCIsE5dzuqdPtiIzQCKlAgsA3qDhg4M33J46NRHOLR0iF7iUAfJ11/iQiOEZlW9HQ5IHD2QGrWSMEwgfb62VtBvljR1p7BOM3XZ2MA0da5L0pEyJxttyB2VOjUV7lEpUCFQI0NmRwT0UBfQ7oRbB5ZwPS04wi77d96CXA83NvJDSaWz1YMi8Oh4+3YkSWWREAg/6EqAMvJQKKALiU6Kq1FQIKAYWAQkAhcIUgcCHZd98lXqgCIBBUAyEAeh/fu2QhmHy/9/s+MqA7ERDqfrqXAmxctwZ//tUDsj1m8f/zBz/GmImT5PejB/bjlz/6fo+gmgH7nIWL8dzfH4NGo+2q9R9g1v+G2++Uc0XHxqKipATWqCjJ8Ccmp8BkMuF3v/gZVt94M9Izs6QEgC7+tVVV0Op08j7N/nxKAK5Ds8GKslKp5U9MSobeYMALTz2Bs4WFSEpNxf6dOwb1pBuN4Zg5JUaCvKyhJjGcq6hyYESWReTklFlzDuvRs7MsqKx2YsQwiwR+JAAYcF3OIdl/oxbujk64BuH2z72S7PjWV0YjOkqP/3s4Fzb7R670A7kWa6QZU2aNwuiJWQjXhKO12YaG2mbY2p2IjrHC5fLgvTe7FCI0AoyNj5TfSRbQcHDOkol497Wd0mkg0Jg+KQpjRkZI9pyBMgNi1ruzDp5BckGRHTOmRMHtOQdK4JnFZyY+MV6P97fWo6S8ywOAGX+SBLzHHJTQk8RhwMwxa1p0j9p8kj/MsheX2sE9+GT03QmAMTnWrrWsWvEdoNy+zeZFfoENk8ZFoqXNg627Gv2XNXdGjJQu+AiDuTNjsHNvk1wXSwC4P72edzcMu/Y1YtG8OFEYMMhnhwKaGR472SbPG+/f9auSsGVno//5mz09RlQEbvc5KYUgeaVKAAbyNKu5lxMBRQBcTrTVuRQCCgGFgEJAIXAZETDqNcgeYkF+aTvc3sCttXzbGWj2fqDZ8WCBc6Bgm3sLVtsfyOxvoGqA3ufp6/j+9hPotvpKAdg278m//AmH9u3B/Q/+Ttz0OUqKivDg/T8SE79A40Ky/r6afBryaTSUYHug1eqwd8c2xMbH4+2XX5Q6/xGjRiMpNQ3FBadFBRAbn4B/PPJXfxafwT/3sf2DjQMuNwj1UWfwGGHVSos2Boc0ZnO5z0GnC5OATeqq4/WSNXa6OxAjbefOSeB3uQmAUK+pv3lzpiXgrluHITevGQ8/nR90SXoA0OzP6+3Ani3HAtbvU+6fPCQeqRkJCA8Px7CcNJw8UoT9O3L969MIcO7SibC3O/HKP95HRJRFDAbP5JXjyN68gOv6gu7Dx1swf3bshy3/zkkwX1HtFMk9Hf0rq7vUEDTjY6BMwoaGfisWJaCswiH3iwQBh1YbLvM2bq2XzH9vAmDEMDMKi+xSO0+TPyoC2EEgPdUkMn4SELExepwttUvpAdUBJBq4FpUDfH/oELM8PzwHfQbmzYjFph314gcwaWykKBnWbqwVwoKBOssBpk6Iki4HNDckAXHV0gQJ8kdmW5AzzAK7o0PMD3ntVBjw3CQ6eo+YKJ0oCGgMuH1Pk/IACPqEqwmXGwFFAFxuxNX5FAIKAYWAQkAhcIkRMBk0yEm34hzOIT7KgMp6J/JL2vo1KbuUCoBQAueBqgf6k/RfaAA/EH+A/m5lj1KAgtP49f0/gsvpxJf+89uYOX8BqirK8fW7bj9viYtR68/sPtvwedxuCfrnLV4Gu90GnU6HlqYmbHp3HSZNnyGKAIvVinffekNKEb713z/Dlg3rRZlAoz92Adj87vo+SYpL/Cj/2y0/IisC931+JMxmLV54rRjb9vSU9/d3wWlDEyWTbzDokHukCAW5JQGD9qgYK667Y5G0E6yt+igLzrVpBLhw5VS8+/pOJKbEYvKsUWA3gTef34zCU2UBg1mSh75MOLPbLNXgv+wAEGnVisQ/0GhsdkugzCx770FVB9sKsgQkKd7QI0hmKYHT1Snv9zXoNcARFh4mDv6REVqwI4PD1XHecb7yEtb3yzFhEMKJ+yIh4Dt/73m+c1MBwOslETWQ4VM+DOQYNVchcDkQUATA5UBZnUMhoBBQCCgEFAKXAQFm/CPMWsRG6hBp0UoWtbHVjaoGp/wB29+41AQAzz2YwDpUYiBY1r/7+UNRIwy0O0Bf2PZXCjBx6jS88+rLPQ69kKx/94Xo8j9n0RIMG5GDg3t3Y8mq1SjIO4VR48ahsqwM7695GyePHQXnrbr+Jrzw5ONShsDz818SAmpcfAR+8PWxyBkeifzCVvzlyTy4XIMwEDToMGlGDsZMHo7o2Aic6zyHpoZWkfbTUyIuIQq2Ngee/9u6gAQBA3+P2wu2C+RxKekJsLc7+iwFuPgoqBUVAgqBjxMBRQB8nOircysEFAIKAYWAQuAiIGDUh2NIgglaTbjIUosrbaAKoKHVI3W7oYxgBEAwc7zeAX4okv7+MvW+PYdCAPSlBgj19d74hEpUBCMSfOv2LgV4b83b590SGv/d/R/3DrjWv797+92f/QJR0TGoKC1BXEICGurqMGLkKNRWV+HU8WOiAiBJ4Ha5sHvLRsyelgCrhR4AGhw50Yji0nZMnRCHimo7sjKsiI0xiDy/tNyGuBgDrFYdTp9pRWubG0Zjl3Rfpw3HkBSzZGYZmFLu7XJ3wGDQYPf+WowcESXPpN3hFcn26JwolFXYkBRvRFysQeTVbk8Hjp1sxrChVpnHGvkRWZFyqQxy9xw8X3YdyjP+SZhDBUBmuhV7DtaJrP1iDLr/kwgg5glJMVh67Qx4PR2oKq9HG30B6lpQXV6PIZmJYuh3cNfJgKcleUBjQZfz8voqXAwM1BoKAYVA6AgoAiB0rNRMhYBCQCGgEFAIfKIQoBRXrw3D8CFWpCeakFvcJr8z429zDiyzGIwA6B3gBwIiFJKg+zq9CYCBghuo/r+/9UM18xvovoJ1MghUClBRWuq/3Fvuvkcy7zqdHu+vfRtP/OkPfULBmujxoyOQmKBHWYUTuflt0r6M9dFnSmx4c91HkvI7vvhlDM8ZKZL/js5OdHYyQNfCGhmJluZmbFq/Fnknjsu5KHO+dmU6Iq1dBMDR3CYxf2NA39jiRnysAWNyotBId/aCZowdFQOzUYOTp1vQ0OQSOTiJKEqw42MMMJu08jOfUZe7Ew6Hl/5q8npltR2REToJ7EksUO7NNSIsWgzLjEBFlR1FJe3ST55GgCQQxo6Klt/pmB+obd5An50rff68ZZNRVlyNkjNV/kshEcDWgZ0dnZLhf+2fH4jMn20D07OSEdtNGUCFQO9Bk0CWDmx8Z6+/8wCJBbvNCbdLkQJX+jOj9q8Q8CGgCAD1LCgEFAIKAYWAQuAKRIAS/7hIPeyuDpgNGgnGiirtEnRdrBFqhrv7+UI9prdCINTjfOcKpc7fNycUFcFgrmEgOAcqBeid9X/iL3/E8UMH+12WdcUmo0bM0Bhc250dEnjT8Iw90ulm7htLrlqNa27+jKy5b9cOXHPTrfjX038PWM/PQH/ezESkp5olQ3/mbDvOnTuHyAg9SitsGDrEAmavWdddWtaOMaOihRygGqCq1i7EAOu9mf1PTzOLOV9peTsS402yDtvAFRS1ickfM9VeOuiHAeNGRQtBUF5pR0aaGbX1TvGqqKi0i3qA9eU8Z86wSFEG0Omd5nn/boMKidVL0/DelsqQugLQ9G/FDbOxZf0BtDS1wxf8E5dtGw5JC8DXnvlAsPf/0R8WhnFTR6D4dAXaW+3+13U6LTyeLjVCanoCFq2ehi3rDkhngZs/txR5x4ux4Y2ubgLBBivzDToNnJ6e30Na3vNuZUi+bgo2Vwc6AxTXs54/McqA+jYXfLX7/usA5DuP330cvp+7Fzlx/bgIAxrb3T3W57rEhGoH/jvAsv5gl6/eVwhcEQgoAuCKuE1qkwoBhYBCQCGgEOhCICnWgORYI+qaXRI4Wc1a1De7BpzxV3hefgRosLds9TVgV4BtG9/HnEWLQ8r6D3anNBMcaIs+ZvrZS50kQ2K8Ea1tHsRE6xEfaxRigEoBZugpybdYtBKMM/sfFaGToKqp2SVSfhITzS1uyepHWHVoanELYcGgn4F9dY1D5P2MCUkslFXa0NnBFnJGIQ8sJg30eg1a6GFR6xCjN5ILbJ134gonAKZNjBPzu1376/y3dsXCFFyzYoh0BaA/QLBBrG//8kqQCCguqETOuKFw2l2S9bdEmLDyhtl4/dlNPQL9QGvy+OXXzcLWDQeFSJDvmNQ4rLppDmgmeHT/aRzcdSroOjxOrw1HtFmHhAgDvJ2dGJMWCbO+yyCQQf6ewkYU13URD3x98ZgErD9a0yNAtxg0GJZoEUO/EUlWnKlpR0KkAUW1NpytsyMnxQqjToO0WCNK6x1i6JeVYEFVs0OepbxKqqDCYTFoMSLJgqOlLXI+PnuJkQbUtLgwdkiEnJ/niLPq0e7qgFEXjtpWF94/USvzY616pMeaUNnkxJTMaGzMrRUfFc5bOCpBWkH2HhFGLV7dV4F218Up7Qj2DKj3FQKDRUARAINFTh2nEFAIKAQUAgqBy4QAs1ms6c9IMiEmoivrz5ZaZ6vtaBtkD/EL3fr1t9+NSTNmo72tFbb2Njz2f7/CzXd/AXu2bkZ8UhJi4hIQGRUN4BwSk1NhtloRznZ0LheKCvJxrrMTXq8X0TGxSEpLR31NFcZPmQ6n0wGHzYbqinLknTiKSdNn4fSpE4iNS0DGsOESZDY3NuKfj/75Qi/hsh/PgPynv/kdUtMzJPtYdDofoWT9L/tG1Qn9CFy9LA1jcqKFhCAZEsqgaiE12YxTBS1Y/0FFj0NIrNAIkEqGP/7tpN9ZPjpSj+/dOwani1rx7CuB20L2Pjdb/i25egYiIs04vDcf+7efEI8Etve78a7FePf187sABNr/6AlZmDJnNNa8tE1IAJYC3PKF5dDrdXj/rd2orWpCc2NbDzVBoHUYTA+NN6PV4UGMRY+Dxc1IizHK1OoWZvI7/Rl3BuDTh8Vga16Xn0NSpAEOTwdSY0zQMKoHkJ1sQUG1DcnRRng6OpFb3oqGdjesBi2mZkXLsbEWPaItOiEIOBiEkwDISbaivt0tCgDfoNCAREB8hF5eMuk1ss/qZqcE9G1OD05WtMl7E9KjUNJgR4vdg5EpEahodPgD+8x4sxAMvkGlAs+fHGXE3jM9uy6E8ryoOQqBy42AIgAuN+LqfAoBhYBCQCGgEBgAApRZL5kSj5oml2RVSQKcqbTjbKUtoHyVEl6Xy4OG2guXSTPYpqybQUXvsWjVNbj9i1+VoH7Lu2vwwhOP4Bs/+TneevE5jJs8VXrLkwAID9dAq9MhIjIKHR1e2O12OO02mK0RKC8ugjUqCvGJSUIIuFxdvcSzR4/FqeNH0NzQgJKiQiSnpsFgNGHE6LFwOuw4un8v1rzyAihdXrByirQ6Y8/z3vtMSjDgs7ekSq/vljYv9LpwlJQ7EBOpRXycAQZDGOz2DqlBp7S+w3sOYeFAY5MHRqMGB4+1YESmGZkZJhSXOBAVqcMb66rR1j74DN8X7vsGbrjjs9KrfeO6Nfjzrx4YwNNw5U+dvXgiMrNTUFfVJFnl2PgoWCKN0Gg0cDjciI6xora6CU11LTBbTdi77bg42n8cY0iqGd/56hhRN/Q3WI5BcoDKiOKydpw63YLyKnufDv/LFqSAxMLjzxYISeAbC2YnSRnAQ0/lSUnEYIc10ow7vrIK+3fk4sje/JCWycxOxZwlE7Hj/cNYdfNcVJXVy8833LVYlAAv/G29eAu0ttj69APoTgAwg87fmWXn0GnCsLuwCUPjTdBrwqVMgIF0UZ3Nb1SaX9UuJAAz7zzORwCw5V9FoxN1bV3fD/Ny4vzXxO8nBulUAewqaJAsPsmElROS/Nl/nSYcI1OseG1/hQTuaTEmVDU7kRpjlFIFnpd75f+nq9vleBICJAA6OyFZ/9nZcbK+w90BljMYdOFg+QJ/JpHQ5vRi5vBYRQCE9LSpSR83AooA+LjvgDq/QkAhoBBQCCgEAiDAP5uHpVkQbdEiLcGE0lqH1PjbHN5+W/pdd/tCqfNlMFxT2SD1wEX55YPCmIHEZ796lagN9m07gROHCv1B9le+80PJ2JssFhSfzsP2DzZgyNAstLU0Q6PRoqODKoUOTJk5R4gKa0QkqivLUXKmULL4LqdDHOot1ggMHZEDr8ctWf/4pGQJ/DvPdcq6DPyNJhNs7e0YM3Gy/FtckId1r72EocNTxPTMYNSLc/mpo0XY9t4hv1yZsYfZrKHqnEIEREXp4HB0SNZVqw0T+XAYwqDRsle5R8gOvkbSpZ3Kik7AxJp7MaKjid45NLUEzwKzvdq1dywUF/z1r+3sETB1NwRsaW7CX379S+zZtrXP+0OJNofD3hX8XOmD8nSzxSjZZLfLK3iTDOFwudzQarXyGk3s+AxxTvc69st5/TeuzpCAnMPp6oDT2YG6BicqaxyoqXWgoLhNlAHdW/mF0jOe8v9vf2W0dAF49Jl8vwrA9zoNEZ98ofCCLvVzX78GzQ1tePvF858tEmfLrpuJ6LhInC2oxOncEiEMh2Qm4YbPLhYDwHde3CqfdXYVIAlgthql3GDHxiNCDAQa3YNoZvizk63+DDwJgYLqdtjdXXX7DP6Toowob3SgoukjgoevR5i0Enh3JwBICORWtCLapJOSgJJ6OyZkRIk/ALPuEzOiZH1m+Pk6A/jyhq51qQjIiDPhrUNV/kCfz1hipBF2txcNbW64vJ0waMPRbPeI/L+41oZpw2JQ1uBAdYtTgvxlYxNxqrINlU0OjE+PQmFNu7xOQmHfmUbMUATABT2z6uDLh4AiAC4f1upMCgGFgEJAIaAQCIoAg9XMVDOiLDrJLjF6La91Ss0/a1CDDWZYF6+eJkETA4ANb+7ukwBgoBoZbe1T3puUFoc7/+Mq+cOfg5nY7e8fwqHdeZi/fJUE+nq9HmMmTkFh3knJyl9z6x2SqWdGn8NgNKK2qlJk/rmHD0jNu95gQHLaEDgdDjTU1aKmqgKjx09C2dkidHi9ohyw2dqldIBEQXNjAw7tpZy5Erd87kvwuN1468VncdPdSzBqQlYPSNjujP3PP+5WZsyo3nT3UgmsWJfd3XRt/JSpuOnOu8Sc7/UXnuv3lsbE0Zl9IfZsOYb8EyXBbr+QK1ffOg8msxFrXt7WL3HAtn40j2S2msEn6+w56NQfG6M/LwtNWTtJkOrarsCKbfq61BUeaQXImn0+ssmJJnH1J6nCY9zuDtQ3XnkExuJ5yWJKeDK/2R+kB7sB169Kx/jR0XjiuQLU1Dn7nD5xbAzuumUYnnu1SDou+AZfv+36TCEAzpztkqMPZlz9mflCkD3/2Dp/bX/vdfi5vu1LK6U7BNUWJAYMRp0QMjQF5O98r762GScPn8Hxg4XQ6rRoa7GJWSDVAN2faxIADMRbHV6R/pc1OlDX2nXfuxMA/I6bMTwGJ8pbMSo1QjL1DORJnsRHGBBv1Yvk3zeiTDo02T2oanLKOrEWndTzn6pqQ2q0SQJ0Sv53FzRKsN9kc/cIxklGzB8Vjw3HaoQA4LEkIkanRqC4zoZ2ZwfS40xod3pRUNMOl6dTvAwyE8w4UtLyoU+AV16Xz8eH5Ab3zZ95DYfONisFwGAeVHXMx4KAIgA+FtjVSRUCCgGFgEJAIdATAWauUuKNGJ5mRl2TG3T5zy+1ifM5pf/BQ/+u9XwEQGNdC557bF2/5l2TZo7EyhvnSMa1vqYFe7cew4lDZ/wZVwbX196+QAIBEgrMQh8/UIAP1uz72G9f9pgMXH/nInE/Z7aYRmW5R86gvropYMlCqBum6oFZUOK34Y1dF7TWkqunY9bCCairacLLT73XZyDW3964n7u+thpRsRE4tPsUjh0o6PdSxk4ahhkLxkkQR/Lhzee3iBKk+6DR3+TxsWL2NyzDiopqe1d/+GONXRn5sDBp00f3f/7LDgDivdDilqC+qxuAS4J/kgB8jzL4sgqbkAg5wyORnGjE9r21oqbgMc2tH9Vih3ovrsR5dPP/4u3DBaPnXyvGoeOBa8KJ8733jBTi5c9PnPITDL7Xee3d1QF8fezIaPEI8BE1/eEzdvJwXHXzXGx/7xD2bjvR51TK+1feOH3UC+wAACAASURBVFtIvcJTZV3BenyklAHws+71dODUsWL/8SQN+Z1BldG+rSew5d0D/vd8CgBm9Zkhp7yeNfis0TfrtThe1iKB9+Sh0VJvX1hjE7l9TkoEdp6m6uecBNS+7LpvYaoCSCZQ3s/BAJ7nYjaesvuDxU2ItuhF6cMyARKnzMbnV3URKMzSk5hYe6RajkuJ7vIlYMafhn3M8pMMOFzSInvg80+jwDM1Ntkv1yWBcKCoSX6nCSENBllGwOH2dqoSgCvxw/op3rMiAD7FN19dukJAIaAQUAh8/Ajwj8vkOKNI+1PjjeKaXlHnlLrY+mZ3yIG/70r6IgAYpA0flY7Soiq/JL17Bp1y37MFFXj7X1v9WeOZC8dj6dUz4HC48OIT76KqvMuwyzdW3TRX5Nxd0m2N/Mx1mCV2Od1CPjjsTuzZ0tVr/mINBi10QI9LjJYM5c6NR7C9D1nyQM5JMuHWLyyXzCmBLztbgzeeC+6k3tc5uM/Pfm012Ev9bGElXnnqfX+7tVD3xftGOXfa0MRQD+kxr6m+FS88vr4H+UACgG31+IwxW8/BNn0799dJuQMDdh8BMHZUtARAUZF6kcHb7V7J6hcUtUpLv7Rks7Se5L9ebydq6p3Yd7ge40ZGizKAZABVASQXfMqBQV3IFXQQg3Vm9+fOSER+YQteeL04oBpgdHYUvvzZEXjp7RLsO/TRZ4uv33PbcDzz0hnxCJgwJga3XjtUPChC7RLAQJ2S/uyxQ7H9vYOiiKFpID0Xcg9/RPIRVpJMdP3PPXTGH+zz2f3MF1cIMfH8Y2vlO2HE6AysuH4WmhpapdQmLSMB+7bn+u8MA3XK/hkYEwNm1j+s7kCr3Sst/bISLbA5vaj5MJjnwQymZ42IxbqjNXC6O84jAGgsSMk/DQCpAEiI0ON0Vbt8Ny4dmwiXp0OCfMr4t+XV+2v4z9TaEGXWYWSyVZQF645WS90/FQUkD+juPzYtEptP1clngcaC2/IaMDotQq6D+ySh0GL3ynUYtBocKP5IreG7cJIYKTFGMQF891jNFfSkqq1+WhFQBMCn9c6r61YIKAQUAgqBjx0BBvzRETqksKVVjQPN7W75g7uhZeCBv+9iAhEADCIXrJiC2UsmoLXJhnde2iYBOo3CWJNdWlSNl/6+4bzg1OcnQFn9s4+sPe99uo1TMuz1dsBg0MPr8UqgwD7vRpMe7a2UipMM8EgZwU2fWwoGJk0NbVJ2MNiRPTodyUPi5fD6mmbkHSseMFES6NxDhiYiKztNyi58g67obzy7CZVlH7VsG8i+F62aJuZqbrcHbz6/2Z9l7b3GjPljBUdmYnsPEgAM5javO4Ddm4/2e/rupA7vxYEduVK33b2Ono7zwzKtiLTqEE/yye5FUUkbamqdEvj3JgAcDi8amtxihideCZowaT/JEgJmuusbnPB4OkUFwPp4Kga4NoNXPs+fJgVA95sza2q8yPmtFp2UEhCP8kqbtDkcnmlFdlYkhqZbUFZhx+8eze2R2f/SnSOQkmiCp+McRmRGSEDNsX5TBV5bUzqQR9A/d97yyZi/fDLO5JXhnRe7ykMY/NNDw97uwDW3LRBykM9gWXG1mP8tvno6ju7Nx6xFE4TIev/tvSg8Ffj83CK/a5hF9w229fOSEPR0drWBBAKWMjFrz3ksA2CAzmDfNxjcsySAVUV6bRicH0rx+wKBGXw+775dcE3+xzW4FssEaBwYaL9cs/fxoYDNY0gSsJRBDYXAJx0BRQB80u+Q2p9CQCGgEFAI/NshwD88E2MNSIoxSGaMmVMb+6a3efoNZOcunYTYhCg01regsrQOdtv5NcbjJg8HM/es/1/32g75I7+7LJxgUtZL53zW8dJojUZ1vaXllP3ffd/VEmgf2HkS7725+4Lvgy8Y7h5gX/Cil3qBc8CRfflY9+qOQZ3JZ1RIl/u1r2yX7GvvMWF6jvRt1+o0OHW0WM7FQMw3QiUA/IqDmAhxgN+0dl/AEgZm5YemWWAxa9Fm8yDCqsPpM60SpDJYpdS/uwKgTWr8u1QBvlZ4/HlIihn1TS45noaHSQkmCVBJMPiOz0iz/NsRACyfYGC/cVsVtuys7jfoY0kAjQTnz0wUnHyBvO/eUi3DUooX3zqLbbu7ssckVr5w+3CMGhEl8xub3Th6ohGzpiUIUfPHv50a1LNIso7eECwNSEyJxZ6tx8FSGrYRJCEXnxQtZMDWdw/K88PvGiqAYhIikXe0GCnp8dJakKSYGgoBhcCVi4AiAK7ce6d2rhBQCCgEFAJXEAIM+rXacKQnmmAxatDc7hHZKQP/NjrOhzAyhiWL673R1GXKdzEGiQQahdH0q/uIT4zGnV+9Ss7VV+A60PNTYh8ZZREJcaDWgsHWY/Zy7rJJUt9O1cJrz2z8WNzxmTVdfv0sIVIYONVUNKClOXBQZDTqsfqWedDptYJje6+WdkOGJoFeAXzfN6orGvDmc5vQWN8qL4VKAEyYli3BndPhxr+eeFdInkCDWXsG6WkpZrS0dpn3MTvNTP+o7Cgp4WC2lWUB7TaPtE9kCQB/p1cAE7xllTZ/i7fsYREoKf+wD7tVh9y8ZiTEG5EYZ4D1w6C3utaJIyeunB7pzBpnD4tEXmGXiqH3oCz/zpu6DCjffrcMuw/W+edNmxiHhXOSpM1fW/tHRA4JF65JUoSffZYHlJbbhEwYMSxC5rM94LRJ8ZIJJ9aVNXb838MnYXd4wXKMrAwr1rw38K4eNPtklwuf8obEFL0uOKhMKTlTJT9z3pTZo5CelYym+hYc3puPipJaeY+EIdtuUonS21eiv8+ufPdpwsUYsLTBgcQIPZKijbC5vCipdyApyiBt9ejwz44AGXFmaQdIUz6ftN/jPYeOzk5kJlhEQUA/ADr1szyAngOU+CdGGYRblA4THeekxp84VjQ5QSUC8Wx3dch5U6ONsgbXT6YnwDmIQoDHRJh0cHk75LvZauwqLaBigHul2SDfO1tnvyiqo2Dfeep9hcClQEARAJcCVbWmQkAhoBBQCCgEeiFg1GswNNkkf5Dyj9maJhdaugUHoQBGee34adlw2l19BpyBFAC91569eALGTBwmAWxfwb3PIJCO3/05iYey74sxh/JlKiBYQnCxgv8f/+pB6UbQ3taK1LR0aT3Y1tKC1pYWRERFSkeC0uJiadXXezDQnjxr1MW4tIBrnDhY6G/hFioB4JP/syTi9Wc3XbK9fRoWZub9c58ZjsYmF97pI+DmZ/m6VelYPDdZgs7TRW04dboZC2cnyTH7j/Q0X+wLt6QEI779H6MRF2OQIJ0tJzftqMK+ww346t3ZeG9rlV8dMFjsSb5NmzcGB3aclCVIJNK3Y9emoxLwd3g7Rd7vdLhEdcCyncSUGMyYPw4b3tjtJwiTUuOky8ihPXloqG0Rs8xgbRpp7McgPyHCIB0CvJ2dYsTnC+QtBpqMsnwAaLZ5pAafgXhJg13MA5OjDUJInaltx5jUSJlXWGuDw+WF2aCVoJ/mfHTuZxkBh9WgleCeRoR09s9OsgqhwMCdZAO7CkQYu1pOTs2MFiO/6mYXrCatnywgQcD1jbpw2Re/w9kZgG0AdxU0yjFqKASuRAQUAXAl3jW1Z4WAQkAhoBC44hCguRoz/zZHBzqYoQpSxzrYCwzWBYCZvZvvWSqGfUX55XjpyfcC/gG/4obZmDZ3DE6fKMGrz2wc7HYu+DiSHsz8z14yEZrwcOQdL8aal7f3kMj3dxJeJw0DNVoNtm04iNO5pf7rnT53HhKTk9HW0gqzxYLOjg54O7zyr95oFFl7RWkJTh47v+6eARVroul3wMzowlVTpT86jQNDGfREWH3zPBjNBuQeLkTu4SJ/kMXzMlPrKwMIhQDwyf+p2Hj92Q+kv7saF4YA5fv33pMj7fj6IgF4hkAyfxcNEx0dqGtwSnBr0IcjOlqPV98pxZ6D5/tJ3HLNUCxbmIIDR+rx4ptn0W7rUuTw9bGjovD7R0/6Xwt2VXw2O7wd56lsJk7PwYgxGaLkiI6LFN8Pn5yfmf+J07MlsGe7T44lV8+QTH/3shWufe1tCzByfKaUIL3wt/V+pQlfq6tuElKg+yABMCTWJNn9LnO9DgnCORiQD0u0SJBPYz+Hu0N+5/snK9rkOBIHDPDZUpDz5Hugsg3xEXoxBRQlQZ1dnPg5j+eINGlFFeDt6BSXf3YO4Dh4tlmIAXoO6DRdexiXHinqALYTtLk6JMivbXHB7vbKcVynqLYdsRYDosxambP/w44Awe6Fel8h8ElEQBEAn8S7ovakEFAIKAQUAv+WCDBjeKlNovojAFjXf+sXlyNzRKr8kf/K0+8HNLfz1f8npMRKK7wje/OD3g8G6td8Zj6i4yLwxnOb+20/GHSxDydwTbqTT5yRI0EUDe02rd0fNOPYe32qBuavmILp88aKcmLTmv19GpmFurfu84gX3f5p4hfITDHQmklpcbjzP64Sc0QOejW88+LWgCaBoRAAPsVG6ZkqvPj3DQPGaDDX/Wk4hh0TvnZPDjZuqw4YuHfHYOLYGHH/p58CjRAT442S0e8+dh+ow5MvFJ4HHUsyvnfvGOmg0J1s4OvfvXeMKADoOdDf4OeFQXh0rBVVZfV+Wb/vGCpW5i2bBFu7U8pn+qvlp0cA59Is0FcexOw/g3+Ozev3izEgvQJIEnJMnTMGWTmpWPvy9h6lOczm03jPF1zT6Z+EaJvDK1l45uyZTed3Y5PNg6wEsyilalqdCEeYBPkc7ATA8gC+x+x8rEUvRAGl+/VtbpHp8zwM2Jm1589Ev7bNDYM2DG3sShAGaTVIpQDJAr0mHBlxJvmZ5ANJBLr5tzo8OFtvR3qsSdoYdnR2KRS4T5oZltbb5Rg1FAJXIgKKALgS75ras0JAIaAQUAgoBPpAoD8CwFdDz0PZxmvXB4Ed5X3GdawlZ4aPNfvBAo8l18zA9HljpD6f5AJLC3x9xQdzsxgYX3fHQgwfmQ5buwPvvr4T+R8GGoNZj8cwy0mSYuiIFNRWNmL96zvFTPFijJkLxmHBqqnY+PZeHN5zvpN/73OMmpCFa29fICUNDNZO55YI0UIioPcIhQBgRweqOy6WX8PFwOTfZQ16JtCV/613y/slAagWMJm0+OPfTgph9dmbssRT4bnXiiTDfPctwyTI/c1DJ3o4/hMnBpd33piF8WNi5Piauo8MPlcsTMH8WUmiAmhu/cgdvzu+7MgxJLOrVSTN++ztTnjcHpwtrBoUGbdw5VS43V7pOuEj0FgqUJBbig1v7u5TgTN6QhbGThkuZoFsAxpsMJhOiNajptF1Xk19RpIJja0exEfpUVLds+aeBAKDeaoJeg++x/KC3iorSviTYw0or3PI/eG8dsf5/itUapmNGtQ1d2Gt04aLLwbXJKHA37vL//n78FQzCsptATscBMNAva8QuNwIKALgciOuzqcQUAgoBBQC/1YITJk5G/fcex+MRpPUjut0OsTGx6OxvgF2uw3JKamgA7zN1g6Px4PYuHg01NehvbUVaekZCAsPlxp0t9uNYwf24x+PPnRB+PRFAIybMkIM4pitPn6oEGte2tZnlnjO0olYtHIa6mqakHf8bND9xMZHYvTELAn+fYP+AiQZ9mw5FvT43hMYyDLTGBFtwckjRdj49p6LZvbHLClroRng0HiPUvm1r+xAawATv6tnJyHCrEVTmwfZ6VYJ4uyuDul7z8GAoL7Zha1HGsRVnUG43e7Ec4909U3vbyxePR30YqDUP5jHQjACwHduZnQDGToO+AaoA85DwEcCUAnwwfbzM/EpSSZ86yujsW5jBbbt6SoD8dX279pfJ1l9rrFqcSqefvGMtF7kYOA/eVwsPnN9Jqg2YGDKzgLPv17s34PVohV1QFqyWTo1vLm+DAeOnu8vQNJs6twxaGlsk+8VlpCQvKNJZffBz0D22Ayp4W+obT7vWvkdwTIhtgNMH5YM+op43F6899aekJQzmdmpmL1ognSz6EtlMCTBhJwMqwTxw1ItKKq0STY/92wbzlZ1EQcLJ8XjQH4zxmZGYN+pJnktJc4oQTxxG5MZidziVqnN5++7PjSZ5O+zxsZgy+F6KbuKtOhgNWmQlWpBXKQejW1utH1YYkEvFpIPIzOssgb3svdkE2qbXPJ5Z6A/fnikdGpoaHXDbNCIkev2Y12Y8lxzxsWgsMKGtAQTDp9uARUOaigEPskIKALgk3x31N4UAgoBhYBC4IpAYNzkyYiJjZeWegajAXq9XupvPR43TCaz1JXXVVUhXKNBYnIKWluaYTSZ0NzYiKSUVLjdLrgcTpSVnEVpcdEFXXMgAoA95G/+3FJYIkwiC6b0n0Ejg+yTR4uwbcMhPxnA4OCue69GelbSBe2D6byys9V48YkN53UY6GthZhoXXz1DTMkaapoHnaFnbb7B1CUbjoq2gnJ7DovViLjEaPk5Ji5CFAEcDG4oZd7+3qEeddNRFp3US7OHOSMz7k8TBjjcneLizveYwSQhQNzoNcDyCrbf27vtRJ/4dce4u9lfXwcEIwDYXnHGwnF4N0A7xwu7iero7ggwgP/KXdk4eKwRr7x9tkd3gKXzU7Bycapk76tqumroOW5cnYGpE2Lxu0fOz94PG2qVkoH0VIvMZWeFk/ktmDoxFg8/lY/yDwNhvrdgdhLuvDFTSgpeeqskIAnB55OdQljnTwKqrKga5WdrpLVf75ahaUMTMWX2aAwZmijPPFU2vmEyGaQloMvlEZ8QtgH1dQII9Yngdw4VRywh8nWz6H3sjNEx/s4SJkM4WmxeHClowdBkM1zuDowfHiVB/bSR0WKays9cUYVNMCD5RoJg65F6+QwyQ89A32LSSImA092JTK7j6URZrR3DUiwYnRkBq1mLE2dauzpbWLUoq3WgusElyowRaRbMHheLDftqUd3ohNPVKQoBHmfUh8uaHCQGSmocyB5iQWq8UcgLqgC4v1ljYlBW58TWw/VKDRDqw6LmXXYEFAFw2SFXJ1QIKAQUAgoBhcDAEOAf9gxWmS0O5rjdmwBg270b714CmsQx28f6cA4GqxIMS6Begzee2ySS3ZQh8bj9K6vgcrqDZqa5Dlvi3fW11SI7HqxhII3FRoxKx+Krp0tP8rOFlSLN93VfS0iKhsli9IOm12sRRQO+D5uqU3lgMOgg+tw+BhUJbrdHsqNsxccWeW0tdjE6ZLDDk9HwjAaDA2lx1v10PuVEZVng1oq+ub6MPa/7rRe2iPy/v9EfAeDzayBWzP77jAO7rzcq24qzZXYJWHOGWVBS7kBbu1cCJ2aXNdowNDT2lJaPyDLD7T6H6jqXyNVjY3SIitBJ8MNB8sO35sCe5it7dnqaRZz5SytseOblItDsj4MlAsz4//ovJ3oQA6zh//59Y3DkRBNeXfPRfSaZcN/nRyIyQof6RhdeeL0Yx042Qa8Px/fvHYuaOkcPrwDf60NSzHjyX4U4GEABwH0YjDpMmjkKp44WYeS4TPlMFxdUSGvIvga/X+ISo5CYEgezxQCNVous7FS88Pj6kG8WVTsjxw0FW1hSOdTa1C4kI703WNrC8gTO4fPOzx5l/VNHRQtWDN452B3F7vLiwKlm+ewHUgBYTFosmhSHynonxmRG4OTZNgxLs2DbkXqR7DNQZyb+TIUN8yfE4VBBC2wOLyZlR2HUUKt0F+DYcbwROUOsWL+3RkoQslIsaGx1IzHGgEOnW7BochxKaxyyPtUE7MzgG0MSTdh8qF7KBEgykExguQH/pYphz8kmOacaCoFPKgKKAPik3hm1L4WAQkAhoBBQCHyIgC+7nJWdJlm5TvbE6mPwj3kGlpzDYFCr1UKr00iA6zvWN6f7EgyGaQyWmZMq8v/De/Ow/rWdQe9BdzO7o/tPiwHYQIfPRC81I2Ggh0orQ5qU2dsdEtg7bE7U1TSLD0FFaS1cDre/93mgxUmMfOaLK5CQHCNv87jX/vmBZE4HOnzeCbxf7K3elwcC/QLosF5VXh+SZL8/AiBn7FBc/Zn52LL+QEDvgehIHSaMjZDgauRwC+oa3Ghs8qCy2onhmWYJ/smb2OwdSIw3oLLGifhYPZISDLDbOxAfp8fxU21oafVIsNbU3NXXfvyYCOza14Smlo/63A8Uryt1flSkHvd9PgcWsxZP/asQxaXt+PE3x0ndfiCDv2ULUrBkXjL+/MQpf23/VUvTcPPVGSgobsOfHj/lJxKIyYwp8bj12qF44rkCMRT0Db5+y9UZ+MuTeSiv7Lu+nmRcano8ivIrRP0SGW2RwLx3KUBf+LPl5rCcNPzz4TUh36K5yyZh7pJJohhoa7VJZwwfScd2g031rdIxo+BkqTyrc8bFSnkNM+eU21NWT2n+wfxmtH4oz++LAPCVBPgUAFQSsHTAF3RzrUhLV2tBBvAcJABYdkACi6aBLDOYmB2FN7dVYXiaRUoFRgyxSDlAXJRePi9tdg92HGvE9NHRPQgAZv23HGmQTgLzJsRKmQANB/m1zJ+pSrjUZq8h3xg1USEQAAFFAKjHQiGgEFAIKAQUAgEQmDl/MW6483OIio7Bwd07kJiSioKTJ/Dqs0/5Z5utVlgjIlFbdelbrrGGf+k1MxCuCfcHu/3dOLPViPjEaMmSNze0ift9f8Pr8WLHxiNYft0syYj3F8B2X8dnZqfTavEBpe9bjw/qeRo7eTiuvnU+NNpw6UFOAoPZehqRkchg1pAu+1QGUM7MDGOwOvtQN0ISwK+IAFBaVB2ym3/3c9CIjWqImPhI7N58DJvX7T9vCz4yh0aEH6zZh/3bc4Nusz8C4CaqO2Ij+sz+W8wa3HpdCgqKbEhNNiIqQovSCgeOnmjDsCwzhqaZJOjnYHCUV2hDznAL0lONaG3ziox52+5GDEkxQqcLF1KAgwqAljaPkAmf5PG9nz2AESNHwu1xo7G+Xvw4WKqTnJomahreD7vNBq1WJ+U7/N3n5VFSdAZ//OUvAl4eW/999uYsTJ0Qh9z8ZnH9Z7AeiADw1fAXFrX5a/vnTk/A3bcOw/FTzXj46Z5dNihs+c5Xx8Dp7MCjz+T7FQV8PcKqQ2tbcMyTh8TLvtMzk6TTx0Ak/NfdvlC6eYRKAPDzk5KeIEQbjyWxte6V7f5yGr6/+pZ52L3lmL89JQP/ueNjpXyGdffbjtaLnH7/qY88CVbNTMTRwlYhB+gB4DMFHDcsAntym/wKAZYI0CvARwBkpZqlbCC3uM1PAMweG4thqWZx/2c9P6X/53AOxZV21Le4kZlixtAkMwor2jE81YLtRxtEhcDAfuHkOBh0GjS1ueXzkBBtwKZD9XI+EhlUI9AbhP4CVCAcLujZBvGT/PlQe/t0IqAIgE/nfVdXrRBQCCgEFAJBEPjCN76L6XMXwuvxoOxskZj7sXY/LiEJJrMZf/3fn2PYyFG49tY78dCDD6C0qBBf+6//hkajxcMPBg4aLhfoE6ZlY8UNs6HX61CYVybBfCBpeO/9+DLYNZWNIQfAbK237NqZ8HZ0SMuwvGMfmZcN5HoZeN32pRVg/f5zj60LyUF8IOsHm9vdJyEUY76+1vMF6+ydTrlz7+ErsfCdo/t9YaaUg0RH99EXAUCJ9a1fWC7eBccOFATcUlaGGZTzM2BnIEo5f7vdi227GhEZqQXfp0pg664GMUGbOjEKCfEGxEbr4HB2iDKA2X+Xq1Pk6VptuAR2La1eIQxOnu6fWAqG+6V+P2f0GGRkDUNHZwfcTica6uvR3PSR90ZySpo8ux6XC3EJCV0lNmFhgkXByZM4fepkv1ucNTUet12fKYH5qYIWPPPSGZH09x6s4V+9NA0PPdWVvafh3/fvGysY/t/Duee5+7OlIP0GKI8vLG7Dq2tKUVkd3FXfd16WDPH5KDxVKmU6fM6oDOK/wb4LGMSTBHz2kbVB/Tu4Jp9BluE89+haGE16XHv7QlEdvfHsJj9JRxJg5Y2zxViQyhjWzyfHGUUyzwBfAvJzkGCcMnynqwMnilul7n7BpDgJ2unaz/p81viTOKACgNL/tEQTKmsdyEg2C0mQX9YumXzK82ewJr/GgVa7BxajVswAo6w6MfY8UdSK+RPjsGZXDWIjdUiONUITDikhoKSfQX5cpE4MAvNKu9Zk6cL00TE4VdJlVtibANBqw3C8m2rjUj/fan2FwGAQUATAYFBTxygEFAIKAYXAvz0CN9x5D6677S6UnDmNM3mnMHLcBJw5fQrjJk9D3rEj/5+994CK68yyRreAKiiKgiLnnEE55xwsyy1ny6mtdrbVaTpNevP++Wfe+t+bbnea6bYc2+2coyzZyjkHFEFCSOScQ0EVFKC39sGFiqISGGyFe9bSsgQ3fPfce8t19tlnb9TX1SIhJRX+AXrkncoRZsC//tefsG/HFuzbtnlAfm654x4kpKbjxef+z6jmjUX04lXTMHVuthQwZ44ViAgXCzZ3gi4BBA9I/XdUUNoex6Jmz648LQPZqR9ukK4cFhGIsycG+6QP95hD2S8pPUbyR1s+Kpi70luwd+zbH1wIshk4QmCvg8oiaNyUVLHrO3/6KlhiKaTI2rC1PHQEAHCUIDkjVkQdLV7ttmuKjvSBPkAl9H8WWCrVGCk6P9lYjcnj/MHxa9L6fX09UVJmlDnmlUtCYfim0x8cqMK7n1aKdgBBAQICLHJa2rphMHSjvOqqXd1Qcn0jbZsY54dfPJ0JX00f7bylrQv5l1px7FQDiksNUtxbZvh9NZ7Yc7AGe4/U4rH7k8FC/62PCnHg2EA7Sr6/z65Nx+TxQTC0d+OPL+aJ7sBQgiM1PRSr9KI4YCSu9PbK+1lU4JyxRB2RmQvH4f1XNks331HwmaWtZkR0CArOlwrgyGeXoAXfIwpiUlvEIgJIIGLVvXNxLucyCJB9X2ERDbRojHybdRCMsND9OUpjESj8NsdU9lUyMNoZUACA0c6wcnwlA0oGlAwoGbjuMpCaDmecFwAAIABJREFUmY3sSVMxbvJUof3rg0OQlJqOk0cPYfyU6dix6Qts3/g5nnv1bTTV18nPJ02fhZkLliD31Anphh3avQNp2eOkiCSdPT4pBXu2bsL5M6elI5lz5KCMDjz81E8QnZCIxrpaGNvb8fbLw7MBpAXY6gcWIDk9VsTudn11HCcOOu9eWt8YdugeeuZWdJnMeOelr9ym19P6LjEtGrVVTXjnRdf2d84eBl+tD8ZNSRHwYaTo/c7OR1GyW+6ejRMH8qQz6U6ERQYiOj4cFSU1YqNmC65YABEqp2/9/NCAQ3LfNY/fgtyTl7Bz09XxAEshlTEuUYQMecwTB89j16aj8ndHAAA91wn27Nh4REYjHMWc6YHQ+Hji3IU26fiHh6lx6FizFPJjM3Ty3+YWM4zGHhSWGLF0QQiqvhkLIICwYUuNjAAUlxqFAk3tgKw0HQ4caxokHuhODm+0beKitfjlM1nIu9iMohKDzPBTLJDFob0gC4NCft3dvdLlr6w24vcv5Ao7wzrSkv3xk8fSBQB4bn0umr7xpXc3f2SUkFHj4+stAn3tBhP4OZF/tljGAhwFx3qW3z4Th/ecxVEHbhbUEVl133xExAQjN+eyWGpSaDAkLEDsAsky4DlnL5koozC02+T7RgbJlNlZInzpLsjo7vUq2ykZUDLgXgYUAMC9PClbKRlQMqBkQMnATZSBuKQUrPvHf8OlC3mYNme+FPyzFy1DWdFlsez74v23kZY1Fnf/8DEYOzqwd9vXyJ4wCZnjJwkT4PN33+jP1q13r0FddRWOHdiLtev+ASFh4SgpvISKkmJUV5bj4ad/grdf+ivueeRx7N36NY7s2zXkTKdkxuGWu2aDiv/DVbJnN3nByqnyZb3kUpXM7OYcOu/0SzqLiYeeWQUWtsN1ALC9WBa7gcH+g7rgQ06Kix2s5/4J0Jw+ehGbPz3osusv1/z0rQiLChrpJQ083hVS0Evx0evbHAIA3IFia7feOxcnD+cPCfAZ3cXfXEe3AADUAqBwH4PFf0qiP8Zn6REXo0V4iAbs/lM7oKW1C79/IQ/VtUb8/MlMZKUF4MMNJdi+t2pQ4uguEBXhi9/+9dwggMCdLPN5zZyQCE8vTxkBoB4Ix3RcsYLIJqKOCEUxbcMCWFE4k+yTpoY2kPlCl5GO9k5xENjw/h4BAYJC/HHL3XOQf7YElaW1SB+XgIM7T4Nso/LiWuWZdecmKtsoGRjhDCgAwAgnVDmckgElA0oGlAxc/xmgAODdP3wU9bU1iIqNR0NdnyJ8TWUFUrPG4rN338Cs+YvhpVbjYu5Z6IOCEBQSBrVaje7ubjz/2/9Eh6FvNpoAgIeHJ3Z+vQG/+F//B1u/+ETAAMav//O30AcF499+8gT+/Y/P46M3/oa80zluJ5BzvqTUJqRGiRq+PS9724ORYt5Q1zKg0GWR8PC6VXIMWsnxCz7F7NhV5hd5R2GZZ+f+e7fmYP+2k/2b0o4sNCJoyGr6lm6320kYoQ3NXd344r3dAmS4irGTkzFheroUPOyqjlYQzOF6nIkA8tzhUcG4/aGF4vvuDogxWuu9WY9rAQBY0P/XX845TAPn/p9+JE3Gc373fF/HPzXJXxwFODqw/vV8mfe3DgIG3moPt4T/nL2nHK9h176CIpoGE8xd5mGxbDhWcOvdc2XkhG4ZtBlkEIgiCLBv20kRKmX3f+MHe+Uc/DyhgCnfMa1OI+KXBAcIAnDshsDAB3/b6tbjQ3X/8EBvcQ8orzMK0NLY2ieKmBGvQ0l1h+gDBOpUSIz0FVFHjrWcKmgRpX9uz7EXrcYTJZUd4kyQGuvXvx/FAHl/Okw9UHl6iKo/XQoigrzRae5Fc5tZNAq4XVtHt2gW+Hp7ori6QzQK6GzQbDDDbO5FoL8KXhQVAMQysK6pE+2mgfoebl20spGSgRHOgAIAjHBClcMpGVAyoGRAycD1nwEW7Svvug/VFeVio/fc//on/OSf/x0x8Yn47f/16/4LvP+xp9HYwC/UBrS1tiBz3ERotFr59x//419lO7IJKBTIoIjgWy/+j/z99vt/iKS0DJhMRryx/s/4jz+9gLqaagETerp78H//7CmHieQXefprU4CPX2DPnyrE9i+PuPxCT3uv2YsnyIw7Z3MtX97Z/efxOPtvmc29Z+1SEQJzJshnEQBkMWDrGkAAwM9fi+j4MLmeuuom+Ok0qK1ucirwZyl2aRt2bhTnhFUqT5nFZ0FC4OPI3rPYuyXHJQPg+3i6XQEAXJNFxLDwYoUUXsPRL/g+rm00zkkbPHa9zZ1mNDcZEBMfLgr1LF7rqhr7fOfHAF2d3UJZryyrF2o6rfLikiJkSdShcCWWZ1l7TJQvfvVMFto7uqWwd6bSz+KSM+jWNnGrV8TgtmUx6DD2iEigLQjwbXNEm83QyMD+MRGCgAQE+I45GwXgeQnysdNPpwnmhh19AoN83g7uOo3j+/P6nzXqW8SnRImAKAGB7MnJAkhZPmcmzczAnG9GAvg5w8+xW++dJ+fg2JE9toHttRMAuGVGuOSQhT6V+Q+cbfzGuq9XBPyKq42YmOyPiGBvse/z8/XC0bwmXKpolwKdrgOXyg3QarwQ+Y0QYV1zJ/y1Kiny02K1aDF0i9CfwdgNf18vZCf6o6apU87Lc7LYD/JXi54Gx2IulhlEILCl3Qxfby8BJ+hGoNeqRICTgMXlinYBE5RQMvB9Z0ABAL7vO6CcX8mAkgElA0oGrtkM0Ppv2W13wtPLC8cP7sOEaTNAdsB7r74gVP3/539exit//p04AHCWPyAoeJADAHUEnvzFP6O9rRX/su6xAdf6xM9/A7PZLF3/+ctW4g//+1+c5oLdrMmzMjF36USh5/Y5uAOdnX22ec6ChQc7cdQnYNTXNOPj17eJzR67/SzQP31rZ/+XeRb381dMFmV/zuvaC4IEaWPj0dJkEAHApoarnuW22/PLPpkCAYE6KbovXygDrcpYHPCPhZJsKXYdieiN1MNCQTJeN4tFW/bCSJ1jpI7jDgDAc1E/YcWdswXEuZmZAMFhekyfly3PW/GlKlHDpw1mRFQwmhtbRa+CrIl2g1EK2bZmA3z9NPIOcDSEgBbZLO7qUOj91fjNj7Ph4+0h1P6qmsG0eWfPArv8P3s8A6lJOnzwRQl27Bs8CuBsf62vl/yaAERCrB8qazoGjQswF4mp0aiuqBeFflpt0raS75mr4LvCd7bT2CVACp+zrIlJMtNfWlglnxHMFd8l2mkW5JZi24bDSMmMxeRZGdjy2SH5jGDQYcBk6urXx+BnGjVEyF6JS46QzyXLtvbWFaBVYcWMMFHp50dZRZ0JFfUm6DReYsFHdX8W8Xo/ldj+ESSghR9tBGPDNbIdGRXm7l5U1neKK0BytBYNrV3iFkAgiOAZlf/zitrQ2NolbgW0+CMYEBOmwZG8JgESyAogINBlvgICCPw4JnMgOIBMsF4YjD1ibUinAwID1Y2dCgDg6mFTfv+dZEABAL6TNCsnUTKgZEDJgJKBayUD0yYGY0J2EPx1KlkSvwhSuZkFcs7pRuw97PoLMffz9fPD8tV398/7EwCg1RjBgcTUdMxauAQZYyegpakRWzd8IhoCKRlZePOF/8bZnONy7qd/9S9iMchITEmX0QEGWQMEFSzBL8kTZ6RL94yFP2nhLFoJBPBLvDtBQbAI0oC/sZpjwd3nQX8FYyen4OPXtw/oBrJoosAfi38yA2zDuoAezvw/r8my9tbmq1ZylmKXrgIsyNiFpXI5u7bsWNbVNKG1yeB2ceYoN9brp2DioV2nZdOgQG+sXh4jHuBd9PYO9kFXVw8am7rwxeYyeV6+63AXAGBOacGWMS4BX3+y/3tzU/iu82PvfBSU5B+K01Gvobq8QZ4ZfaAfmhrb0G3uRkh4IPz1WnS0G2V2nUyQ6Lg+K8ChOlH880/HgkyAl98qwJm8piGnIMBfjfGZehw91YDOzsE08QWzwsURoLisHfmXWqQAzk7Xyx9Duxlvf1KE4EBvrL0vCW9+VIiLDqzoyMgh6NFY1yI5IABYUVI75PVyBzIqltw2Q1gBFKKkuj9ZAGGRwXhr/UY5JseTyDqi9V/hhXL5uz5YZ9chg+4D8ckRAkQ6Yl+wAKf1Hun3ai8Psffbd7pBCva65i4E6VSoauxESrRWAABz9xV0dPYgJ79Z6Prs+nMUwELr5+8y4nTILW5DVLC3UPbZsadVJu0Cz15qEfvM7AR/6fSTVXDsfLOwBFrbu/sBB7ICCCRcruiQ8YOqBpOMCUSH+MgYAZkICgAwrMdM2WkUMqAAAKOQVOWQSgaUDCgZUDJw7WaAVEx2zLxUYzCGTGDScbt7QUo4v0izizZaMWvBEjyy7ufS8f/L//u/+20DOVqg8w/Ay3/8LwEW1jz6FP7+lz/2L4Nfomm3RSGtQ7vPOKXQO1o76f/zlk5CY0OrUMRJ4w2N0OPeR5fjzLGLMrtrHSwm2c3zC/DF2+sHq/vTLpAzvEROaDV46kj+iKTNYqPHYr+ooEJGCCgKSPaCdZDxwCKB3UJ2dClsVnK5ym3atiMAgEBQSJAPutlh9BwDb7UnjKZu6Qw2NXcOoG6PyAW7cRB3AQAeygLcdHf34L1XNkuhp8ToZ+BHa5IxZ3oYPt5Ygi27nNvsDWc1S+ZF4t7V8f3OAkZTD06ea5QiVaXywJ9fOY/oCF/85PEMnDrXKNaC9oL0fxbgZUXVoHgoAUVju0kEJ8kKGE7wOHQNIAOI8/0EFizWf/wcoUglPy92f30C+iA/0QjY9OE+u6ci0ElGAH/vCATIStBJB54gAAttFuIEBdj5771yBfmlBvkdGQHclu8wC/7iqo5vgIJOAQvIJkiN1Qo9n1R+c88V0QKIDdMICETAgPoBnN3n5xyLeRb3pPJzln9SagCKqjqECUAggayDmsZOARAq603CPmAE+aswLikAx/Ob0W4cvf+/DOfeKfvcnBlQAICb874rV61kQMmAkgElA9dABpavvgsXzp1BgF6P1WseRkxCknzxNBmN+OWj94/YCjmPe++jy+R4FO6y0H5ZBJPOS8s5e1+2qQ0w/5Yp2PLpwUFuAHf9cDFoF0ZKMIUDndF2h3IhpAiPnZIia3zz+b4uIoNrzZ6YJCripG+zs2sbBAUIbBzceUZGDJzNwTsCAIayVm7LHGRPShb3hOEU2wQ2mEvOP2/5/JDd+zAUAIBrknszLhEnDuUJ/ZqRHK5FargfCqoNIlpmMPVgSqIeVc0mNLV3wVftBUNnN+KCNKhqMSGvok06nkq4l4EVi6Jwz23xUnw///eRAcNsz8xRAzKXOozdqG/smyVPTtCJsODGbeXYe6hG1jB1YjD+9FIeauoGC1RSDyAyNkQKdNpI5p8rQUx8mBTvVeX17l2sna044jNxRgamzMmUEYADO06J6N/85ZNlTIiWmGTyOBurIJPgjocXi1YI338yj8jK4EiGEkoGlAyMXAYUAGDkcqkcScmAkgElA0oGlAzYzYDG1xdaPz/U1w6Pavtt0soCk8U/hbzY+ScV192wdJP5ZdxaH8Dyc62fBof3nBngae/usR1tZ9EVcKYBwK4iacycL07OiIGPxnvg4a4AZcU1A4QObc83UgAAi/9V984TJsnl82WoqWocUgpYfHE2m/PDHHn48LWtg8CUoQIAljUZ2jr6wZnxcQGYnx6ME8XNwmKobenE5ES9jFY0tpsFLOnqviJd08omEy7XGGQM4lqKlEQdIsM0UgQXlhhAVf2AADXKytuFEq/ReCJY741TuU3yb27X0GhCWnIAVF59wnseY4DoSF/p+FbVGhEW4iOMoM7OXhw+USeUcZ2fF2pqTchMCxD6N7vALKbJDiGVm/tGRWjk5zzmybONQv//yWMZIgD43PO5aG7tGvXUUTugp7sXD9yViPgYLZ5bnyfidL9el4VT55qEjWAvOBoRHhWE5kaDzPKTOeOOFoA7F2QBAsZPSxW3ARb1X7y726nYoEXbZM6SCSi6WCFAGAUHb1szXzQB3n5hkzunVrZRMqBkwM0MKACAm4lSNlMyoGRAyYCSASUDw83A3MVLMWn6DGz8+EMUXerzCR/NYAG4cOVUlFyqhLePGnHJkdj8yQGcP1M05NOym5yQGo1P39qB4oI+ajOp/1T0Ztd/pGnmQxUBtIABsxePFwVyah1YgmMBBC7shT0A4M5b40TIzWy+goxUfxH04igAi2RSrltazTImstmK4m0ptims9m2DLAwWS6RjW8dQAQCOTDz49Er4B2ixc9NRHNl7Dr5qT2jUfWsk1dljDCUkr4hNGgt9H5WHzFS3mbql89/SMTw6+LfNgaP9qc0wf2YYDO3dMBq7UdtgwtiMQAQHqlHX2InW1i5QB5NFOkX4xmboRa/hwNE6zJsZJrZsDU1doN/e5PHBIiDHeXqZ6w71kd9duNSC2ChfqNWeaGnpEgo35+oJJhSXGqD7Rjekrc2MWVNDBRxgN37bnio5zm/WZYOz/K+8XSBMgNEMXicBh5wzDSgpb8dPn8iQdWzfW4Wl8yOxbEEk/vLqBZRX9dn02QYtRKPjQ3HhTDGS0qNljIbR1tI+pGXzPaKKv+0zO3PheEyZnSnPszNwgToCt9w5W865+bOD/U4F/DdHnyh6uunDvcMeTxjSxSgbKxm4STKgAAA3yY1WLlPJgJIBJQNKBuxngL7QsUEajI8NQFSgBmH+alGN9vbqU8u3BH26TaSj9vSitrULRXXtuFDZhtIGo8ydOotpc+Yic+x4fPXZxw5ZAH7eXlg9ORKZ0Top1njI6hYTPjhSjrKGoamKk/J//5MrpDNOavmmj/bZ7fyzW0fFdM7bO6LZWgpcUupZTPML+z0/WgpfX5/+4nIkn62hAgDW5ybbYcrsLEyakY6AID8BLAhQ2At7AAA7wb4aLyn4fXw8YTJ1S8eXSt8ajZd0dem7QDDAEpb88N/Ms8VG0d2cUPhs0a1TpcD54t1ddu/TUAEAntuyDzuqjnLg7hqvhe1If1++MBKmzl65LwVFBiTEaREVrpEOfGiwD6IifJGb3ywgAO9RgE4lmh7+OjVMnT3w8eZ7dUW69RR7o1gfgYXURJ10+E/nNaFDtlehrLId47MCofHpK/K7KSZn7IZW6wWDwSwsgtgoLeobTThxulGejV88nSmifDv3V+PdT4cOtjnKMzv9FAg8dqphwCarlkYjLdkff375PO5eFY9xmXo8tz5XWAy/WZclwIAjLQAeKCk9Rub166qa4OHlIXP6ly+UC1V/KDFr0Xi0Nrf3P/vjp6WB3Xy6Azgq/qntMX/FFBFd3L/9JI7sOedwZIcWpXyOR4qlMJRrU7ZVMnAjZkABAG7Eu6pck5IBJQNKBpQMOM0Ai7iMKB2WjwtDdKBGCrzhBjt/lc0m7Mytw9mylkG06ZCwMCxd9QNUlJZi345tdk8ToffB4wviEaRVD/p9TWsn1m8vhMHk/hwsPb4ffGql2KBZK9zz4PwZVf9Ts+MQHReG1pZ2vPfyZlgr8dsW1Q89cyuCQwOw4b09Qrtn4VBb2Sje3fZmelNjtOLHTUGsrESddFDpwW3q6kGgnwqBOrX8m4JbtvFtAAB37iHHF8ZOThYBtKBQf7FFtM2RO8cZaQCAeXz35a9RUzGwyLMu5oeyTouWAju777w4WMRxKNd4LWyrVnvAT6tCQqxWlNzZ9ScVv7K6AxofTyn+2eXns1bfYEJyog4NtF2rN0mnnkBOapI/CgpbkZXGkQAPNDR1irgjWR0smssr2wUA4vHa2rsFMKADxLisQDlOSZlBBPc4etDR0YPOrh4pwM8XtIjtHgvyO1bGoaK6Q8YAnAmKEngkqNRmcM60IJjx6AMpmJgdiBdevyjnsgQBCqr+v/FhoeThl89k4dDxOny5tRzzZ4XjtmUxeOnNi7hc3Gb3FhIApCsIO/gExPjvqLgwnDqaj+oh6AEQeOPzdvxgHvx0vsI+2vHlEbuMI9qLZk7o0w7RB+nEhYFA3dYvDjsU/aPdIAEFPv81lYPfD+uLIyDH45JNExCkE8CuqqIBGl818k4Vin5IQ22zsBMYHIOg9SN/xlxwv/jkSAEBaZnIz8iqinoE6LVoqm+D5zfAMLftNHXBZOySz1QCrQRRORZVWVYn7JvSwmqnOiTXwnulrOHmzIACANyc9125aiUDSgaUDNyUGeCXwXGxAVg1MQIhusHF9rdJCjv2uRWteOtA6QCl+HlLliElPQNffvyB3e4/1/TIvDhhINgLWki9vq8E+VVXrfJcrdMaANi3NQfVFQ0iVse5Wn7hZheUYnmH95yVuXVaAjoLigEuXjUdba0dYq3GooRf2E8evmB3twUTgzE2yV/UuEP0aim+6KfNris9sUMDvbH/TIOoaY82AECGQ1p2PFKzYkUHgSMRvH5DqxHePipxFxhKYW273pFiAIwWAEBhwrdf/GpYzhGunrOb9fehwWq0tNFCb+B7Q/r/bcuiMWV8MF7/4LJTO0CCEA/dnYQPvih2ut2caaH44b1JAlQUFLVJt99iExgZrsGvn80SzQN2+n+wPAazp4XKNk0tXfiHJzNlZOKFN/KFUeQoImJCkJweI3aohjajvN/nTxcNyWqT7h38jDF3mbH188M4l3PVxtT2vBw74Xw/xQg/eHWLgHGxSeEyjsDPI1s2EvU+eHwW53QHYIHtKMg+oL4BrQ35brJAJ8OJ4AbHFILDAlBeXIvFq6bJu09mAV0RKIDY1tKBqrI6kHHAHBQXVCFjfAIaaluE+dRY3wKKKNJhw8DPQj8NeroJzI4RQIO/IwDQ0mwQQVCVWoVL5weO89ys74xy3ddWBhQA4Nq6H8pqlAwoGVAyoGTARQbSI3VIDO2j8Pr7eKGkoQMqzzEI1KqFkn++0n63i/PP906PlkKbX+5GI+wV61NnzYYuQI9dm7+ye8pIvQ+eWZIIjgDYi/bOHry4s1CE2dwJdqOolL9s9cwBSvkselsaDTh97CJyDp0f0pd7HvOhp28VP3VG8aVKfPTaNodjA7Qm8/SAFBScy/aktZ6eHttj0Gbs8+9uajOjrrlPydwSLAzIACA9+NyJS9jw/h53Lrl/G37JZ7HA649NDEdwqB6W2XxeP2nK508XiusBQY+Hn7kVQaEB/QDA2vuSEahXi8I6xeF6entl7r/D2COdZ3Z0C4sN+HpnRf85rzcA4Mlf/BMmTZ8FfXCIFChVZWUiYBgUHIqDu7bj+d/+55ByPtob331bBCLDfVBWYYSxsxfhwWr4+6tAqYd2Yw9CgtSoqDKhpr4LOq0ntu2pR2ub+2yZoaw/KFCFR+6NAf/7xxeK0Nxqv3tPsUKODBSXOQftaO1365IofLqpFAeOOS5qLSyA6ZNC8OWWMmza3vf8cWTlNz/Olr+TccDtqENw9nyzCABOHBuEh+5KxGvvXRrAHLC95pTMWAH2WNC2NLVJEU5rVLpquBsEHZPSolF4scIui8X6Hbcu/qkjws8XCpWyc//uS1+jvra5/7QUEeTvKsvqsX/bSSy/Y6ZoWlj0SGzXRyYDC3tvb5W820Q+2MFXqVSiD8LxhpDwQNGAIHur09SJMWM8ZB+La8iV3isyGqHx9YHR2ClWiTodhSN7Za3Mi0VMlcckqMjPLoIA/LyhcwF1FQi8jpQ7irv3QdlOyYA7GVAAAHeypGyjZEDJgJIBJQPXTAY4H096JgEAlaeHFGnm3itQe41BR2evzOjbhr9GhccWxMus/2jHh0cqcOTy1Rnah596Fps//8Th7P/8jBCsnhTpEJRg4f/CjkJ0dF2dO+c18Isoxd5iEsKk6GV3WxeglS+y1sHuF+fScw5fGHYXmF9u739ihfhz09prw3u7xT5spMN6Lv/QrjNirecoWCyQzk+wgN05Xj9zwrVagmslZTj/bLHYGFqPK9jTAND5qUTZnUGwwtNrDJqbu+Cl8hDqN39GMMCatn2tAgCWUQpSm8kAIEWZkTVhsjhS1FRVIi4xWYp/lUqNwOAQnDl+BAXnc0f6tn6r4+n9VULhp86GydQj95fFG4N6AF5eY0TZv8t8RUT/qObvqNtNsIDUfm4znHjgzigsmhuM6tpO/H594YgADVMnBOOBOxNw+ES9FO2O1k4dgJ89ngF2/de/no9LRX1A5z//dKzoEfz1tQvIv9Q6QACQowg/f7KP6v7fr5x3ygLg50ZEdMg3NHYf+SwhS8gV5X4oeeS9u+Wu2YhNisAX7+yWY1tcSvi7bV8clgLdUoiTmr/miRWoKqsXBxP+nO/t8jtm4cyxi0NyNBnKOpVtlQzc6BlQAIAb/Q4r16dkQMmAkoGbPAN+Pl54alGCzPqPdtgyAGbMnY/45GR8+Mbf7Z7ay2MMnl6ciKQwrcOl7citxVena4TCyk4YZ3RJXbcudK13ZtHLDlpoeKB0o74Nvd1y3HnLJmHO0okyL8+gbdhHf9/mcGZ3uHkOCdOLej1ptNu/PCI0Yv9AP5nDDYsMlII/MMRfCn3LWqzPxQKBhW5RQSVOHckX0TBLMWG7ppG2AeTxv40I4EiOAFhfmzM7xeHep+ttP29vDzx4ZxQmjw/AhxuqsO/w0ETu+t+DmUF44K4oFJca8bu/Xh6xNFCb4PEHU1DXYMLf37+MxqaBzBjLiThisO5HacIu+J+/XZBRAO43ZULfyMHRnHoQKLAWAMxMDcBjD6TgnU+LnDoT8POF7xcLf/7p7u4WVgDZQhSo/LbBz6v5yydj7JSUfmcAFv8UFGUXnQKjy2+fiYu5pfLes/i/77HlMpu/8cN9Az5ruK47Hl4kYwqcsyfd3tF7/m3XreyvZOBGzIACANyId1W5JiUDSgaUDCgZkAywF0xl/XnpIU5p/61GM86Utcr4AP3RmzvM/cr+tEubGB8g4wOkrjuL3PJWvGmlAfDQE0+hurISO77aaHe3xFAtnliYIBZs9sJk7sWru4vFcYBB6z2L1tgTAAAgAElEQVR+SaYAlSVIS21uaJWil1+IWfCRqu9IBHCojwZnalfcMUvmW4svV0qRQAeAszmX+rtyQz2mo+1JRb7joUWDWAyOtueXfhbOFCzLO12EgtwSt0cbbmQAwNqa8PiBPGz9/NBI3aLv9DhaX4r7+QjFn8yL4URqkhY/uj8GnNtnHD7RjNfeLRvOoTAuU4cnfxgnYyF/WO94BMDdg7NYXzg7HFt3V4pTwTNr0xAZpsEXW8qw+wAF5AYfiQKEP308AyUV7fj7e5ekuJ80Lggvv1XQryVA3YDbV8bh5bcuIibSF7ffEivWiH9+5fwg3QLrMxAE4DtI29DGulZo/XxEOM+aku/utdluRxCRln6fv7NLAESea9V982Ve/8PXtgpVnu/kbffNQ2F+ObInp4jI3sevbx9Q/Fv0A8h8IjBBMJBjA00NrcNdmrKfkoGbLgMKAHDT3XLlgpUMKBlQMnDzZIBaAY8vSOj3P7e98vq2Lnx+olK0A5wZ+U1LCsSaGTEOQYSKJhM+PVYxwBJwxtx5yJowETu+2oTSokK7SSeoMDOlb67eXhRUGwQA6O7tWx2LcFJiYxPChdJ+bP851FU3D+p+OXMBGMrdp1vAyrvniJaApes/d+lEzFwwHldwBWePF2DTR/sddt/uvzNKFNVZwKUnc4a+B2r1GLS00k7NUzqZzS1mfP51jSxrxoJxWLJqOgxtHejsNIvzgHVw9ra9zSRCXRfOFoPWhPZcCNy5RnsAgI/KE2tmRqPV2A3PMWMEBCLoYxQrQIg95K7zdahuvqrH8H2MAPA5cGTbyK7qmsdXiAYCZ5GHw0pwJ3/fxTZ3rYrApHH+wy62p0/W4+F7ouHjfRVgq6nrHPbxYiJ98ItnEgWMGAkAgMU/i/MX3riIi5dbZcTk7h/ECyjAgv3tjwtRWDJYR4AgwNOPpGHX/moUlRkQEaaR7r4FMKBjwi+fzkJ8rFZGpRgcj3jn40KnWgM+GjWCQgKEdcO/19c0gzP4LM75/g83tDqNOANQkM9Pp8GWzw5i2e2z+kUArefkqdK/5vHlck7aV1L4zxKWEQK6kHzx7m4ZF1hwyxTR9CALQAklA0oG3MuAAgC4lydlKyUDSgaUDCgZuA4z4KzArmgy4uVdxW7Z660YFy6WgY5iX349Pj8x8Aty9sRJyMgeh0/eedPubkF+aqxbkoRA7cCZfcvGLD4/OFyB40VNA/ZPSI3C0h/MxKdv7XD4pXckAID+zr/aC3XVTf1dOusCkwX5sf152LnxqF0QgPPbvhoPEDnx9AS6uq6IdRv/8Pp8fDzQabrSL6Z2z9qlSBsbL8rcBDhW3TtPhLcIdFw4U2QX7BjuY2kPACBjhHoRlBEw91yRon8MxsDU3QMVBQ2vjEFnd4+Ih1ni+wAALAV+R7tJCiXSpNsNJhFRS0yNkk4qw5lV43Dz9l3u99iDsSLyN1y6PRkEUyfqMWWCP9KStCJKSdDp7Y8rcPDYwPfKnevi8/yrdYkyfvOH9YVoanGPGs8RhKR4X0SF++DwiSYBwhgWuj6L/b+9e1U1nyMBjz1AQUpvnDzbiI++LBk0FsBxAKr+b9pejqbmrv7l05bw/jsSEBullee4utaIDzeUYEJ2IOJjtHhufV6/i4Cja6YNHoXwImKC5Vqpek8dERbw3zbGTUnBvGWTRbvl87d3DdAYYGFPjYCyohqoVJ6oKK3DkT1n+09JFsHEGRn47O2dwnRSQsmAkoHhZUABAIaXN2UvJQNKBpQMKBkYxQxwblWnU0Hj7SkU1sbmTvH3pm82izTOyLKjlZEagIpqI7rNvSLMlnP26myvzscLP16WhFCd96CVtnd2S/Ff3tgnjOYq7p8ZA7IAHIWt8B+3yxo/Ad4+Pjh59Ijd3W6dEI4l2Y5BhZrWTqzfXmgXoCDt1Vnn+9sCADMXjpd5XWoI0E7rkzd3DBAQpOjg3Y8sATt7BAHOHCuQrp4rO0FnebYU5BQ23LnpKI7uy5VOIAuQ91/dMuIzvtfLCAC7/T9ctwq0arPVc7BYHI6dnIyQcP0gAcSvPzng1I7N1XP/ff6exes//TRZwKLnnrfPoHF3fWSb/GZdkowTME6cacFLbwzPnu0ff5KMyDBv/OmlIpRW9H1+EKTQ+XkhOcEXwUEqREf4iEI/3QJY/LOzzygs6cBv/3J5ALV/+uQQ3HVrHF55uwCXi686mFD4cPWKWMyZHiaihwQCvthchpo6+24gcdFa3Lc6HukpfS4ndLIwdfaguaVLBACjI3zx0ycysG1PFbbvdd7NZ9ffx9cbkTGhcix24fme558tccg8cfdecLvM8YmITgjH9g2HZTd+ni1dPRMJKZE4sOMUcg5dkDGgW+6cjYb6FhzYfgqW4v/LD/Y4dAAYyhqUbZUM3MwZUACAm/nuK9euZEDJgJKBazQDi+ZGQO+vli/O4aE+uFzSBo2Pl6h3G03dYscWHOgN2m2VlLWjw9gNY2cPDh+vQ3dPX3c2IcRX5utp/2cbZ8pa8Oa+Uqe0f8s+roT67Fn/LVqxEhnjxmPDh++honRwoRGkVePZpYngf+0FqbybTlUL3Xw4MVwAgHO5K+6cjfHTUqWYpKbAVx/vtyv2x843xwPEdeAKUF5Sg8/f2Y3WZufWZ46uZ/zUVDleW2sH3nnxK+lsszDwUnmhraVPA2Ekw10AgKVbQpQvquo7YbJxYuB6RpsB4O46yQy5/YGFAsqQGbB3ywkppK7XIN3+508nIr/AgFffGd7MvvW1L5kXgntXRwgLoKWtG//9UhHKq5xba7L4DQ/1hp/WEymJWgQHqjBlQoAU90ZTD1RedFBwrgtivYZLRR2D2Aw8B5X6KejHUQBL3LEyVj4DN2wtx9r7kkBQlO8kO/pnzzfh3IVmGNq74ek5RpgAWen6PptNg1lsAqkhQCbBEw+l4IMNJSIQeM9t8RiXqcdz63NlX0dB0Ck1K05m/ynGx3ec4wAj6QjAzxq6ikydkwXS/nNPFeLA9pMDgE0L5Z92fgS4tm84IkwEe8FtJ85I79dDuV6fe2XdSga+iwwoAMB3kWXlHEoGlAwoGVAyMKQMcIaVdmwshGlxVVLeDl+Np3zx9lZ7ChuA3S1PjzHCDmB3Sx+glg5aa1sfLXdcrD8enhMHFvC2sft8Pb486d5Mq9bbU6j6Efq+7qFtGDq78fy2QtS2XlXunrVgEZLT0rD5i8/s2v/dMaVPmNBR8Fgv7ixCS4d7FGPb4wwHAOCX8B+smS8CgmQX7N2SIwrgztS1rTUCuAY6EBzbn4t9W3OGxAaw2AwmpERh3/aT4vc92uGqsOazNSMrELHhGlTUmVBS3YGy2sGMEQsAwIKGM8km09Bo0izY6X5AEKWsuEbozYbWjv7Ld7VO6zzNXDhOPM1PHMwbcYeG0b4ftse/+7YILF8YisvFg4vm4ayFnfhfP5uE+FiNfK5s2VWHIznNCNB5ITHeF3p/L0SE+8i/2c237twP53z29jma02wXzCA9/6G7EsUB4HxBi3TdH38wVQDO36/PlW4+O/z3/CAeGSn+AmLYBgGJXQeqsWFzWT8Iym2eXZsG2ltSADAwQI1/eCoTB4/V4cut5U4vi+9k9qQkceRobWkXWj6ZAP4B2mGLAkbGhAjIx6DGB0dXLp0vk5EfR+whjiJR+JTb7dl8Au0G44Bnm2MvFC3kaEFPd484Bli/PyN175TjKBm4kTKgAAA30t1UrkXJgJIBJQNKBvozMCM5CPfNiLabERb/BAHciWA/NX66PBkcKbAXFIRbv6MQ7Z19c73RcXGYOW8hykuKcWT/3kG7xARpxJZQ623/eJyN//x4FQ4UNAzYN8DfC2Eh3qhv6JLZY87L8ksvu/RlRdUDOmf8+cq757plA8jCdd7yyZg2N1tEBqsq6vHFO7vQWO+eqrYtCMBFs3vPIp52Xu6MBVjWW1FaOyL2ggRA0rLiUFPZiIa6Frs2YXQzeODJW6Rjbk2t1/p4Ys74YPC/B842IjlaixP5zciM1+H0pcFCY/2K+16eUtSQKj3c6O3pxY6NRwfQ9rlOWiPS+mwkLB2Hu7bvar+IMG8snB2MeTMDpbteUm6UEYCuLvfzKsyhMO9BxX2QXtXvBjAS10MggYV3Z1evvJethm5UVneirr5T/tvQ1IUZU/S4b3WkFO0bttRg49baQadmwf/s2nQQ+CRdn8fl6NPPnszEvsM1A4p1gqAzp4RibEYAEuN0InB4+EQ9Pt5YYrern5ygE8HAjdvKsfdQjbAFZk0NxR9fzBNgwVlExYWip7sX9TVNouDf1NAmRft3pbjPz5Ylt03H7s3HERIeiGlzs7Bncw4O7Toty46KDcXqBxdKwc+xITIVZi0cL6wla2HBkbjXyjGUDNxIGVAAgBvpbirXomRAyYCSASUD/RlwxgCwJ9rnKHXpkX740bx4hxaAhbXteGlnUb9SP48TEhaGdoMBxo6rnVz+nIXJo/PikRGlc3inLte04+XdRQO6eNw4PkaDQL1K5ojbDN1QqVVC0yUQEJcUIYUsO/Ds3Hn7UMhujBTfnM0/dSTf7vlSMuOw4s5ZQvMlbXzf1pMuu/72DsSZ3lvuniOUfevgerZ/eQQnDzumopPey0KcxS+9wEeCZhybGIE5SyaAx2bhzMKATAbahlkYDQQ7qHFAgbOvPtqH2qJyLJwUgmaDGScvNmPp1DD4qD1wsqAFTW1msOnK3/Hv1vFtRwBcvbIscu5/cgV8NN43PADAAvhXzyYiMa5PxJBBxf0X3yjFhYK+0RLb4j4sRI2gQLXQ88kSYkFsr0PuKs+2v+/tvQJTZ6+cv6HJjMamLtQ3mqHx8cDCOcHYd6gR731W6fKwllEGb7UHXnmrFGfPX53zt96ZhfrjD6bggy+KcTq3T6CQlP2JYwPx+/V5aG4dyCwhaPCPP85GXIwf3vjwslD85bMnyBtt7d0DhP7ILkiM88NzL+TJ2MJv1mXj7PlmAQ1cBd8higJezC0Rqj5HAfz8NagsHd54kqvzWX7PzxTqApBRdHj3Gfnx3GWTxJpwy2eObS2pT0K9AH7uWUBMvqO0M7THZqLLx/gUfwFdeM9D9N6obDAhJUqLijojWtrN8jxpfbyg8/USFlBmvB9yi9oQGeIjx/TTeEHl6YH9ZxvQ1uF4tMLda1e2UzIw2hlQAIDRzrByfCUDSgaUDCgZ+F4y4EwDoKzBiBd2FqLT7Lqr6MoC8FhhE94/7JxOa0nAnLRg3D45UkYX7IWxqwd/21OMorqBwAG7opz1ZeHf2mb/Cya/qJPCHx1/VVjQYt1nbaXF87Kzt+S2GaCXNq3iTh7JHzR/O9SbZj1CwO7brk3HcOlCmVMqOoGH+x5bLgX6Z2/tRGXZ6BQVBCaoMZA1KRkR0X3K5pZg9/D9VzfDbDAgKsQHyVFaFFV3QOU5BmW1JqTFatHa3o2qBhMSo3xx7HzzgNRYAICenh589vYu8TAfyehnGNCC8Kvj/d3PkTzHtXSsWVMD8fA9UQNm6y3F+EgV95brpSMAhfzKKoxobu1GUUmH6APU1HYOAuAs+0yfpMfaNdEoKTfh+b8Xo729j/njLJ5eGwcCAbbWgXQB0Gm9+jvxBACobUK6PhkP1AD49bosnDjTiM++GqglEhmuwdr7kvHhhmIRQp02MRjd3b0IC/FBSqI/Xn7rYj8jgGwCawHApfMjsWxBJP7y6gWUVw38rLG9DoKJcUmRwg7q7umBl6enuILU1QzdRcFVniy/p57FD9YswKkjF7DPzjgQwQGOJVCg1F7ws2je8kkCaHJkgG4iWz8/ZJe5QEApO9Ef7cZuYfukx/nhckU7CNhcKmtHUIBawD9up1Z5oqmtC5HBPvJ5EBHkIzoy/DQJC/LGhv1VMi6khJKBaz0DCgBwrd8hZX1KBpQMKBlQMjCsDDhzATD39OLN/aXIq7DfjbM+oSsLwK1na7HlrGtLqtSIPiaBjwPRMFL/N+RUg+wE22BHlJZ5zS1mVNU4pu2yU3fPj5aKcB47XlTZtnULWH7HLEyelQFzVw9OH7votPC//84oaHw8UVFlQmYabcXG9AmPeYyRv/epjJvx+dd9189xgilzssQzvKZi4AiD7TVRafzutUvFWsx27t16W37Zvm12OMisp9AjLfjYiVN5eaC+hcJ8vUiM1KK60YSvD9e47MBNmJ6GFXfM7uv+m3uwd2tOf4dxbJK/fMFPiPCFwdiD1BitdPoWTApGl/kKiqracfxC84BzELzgHDIZFEOZPWbRwBzyvjsLzk3f/+Qtwq64GQAAYjM/uj8GM6cEyiz8UMNe5762vmtAcZ+docPjD8VKkbd1dx0+2Vjt9mniojX4xdOJoLMAmQGvvVuGgkLnIpUsHjUaTwHwrINz/feujseLb1wUYVMW6j9+LB0bt5bjwLE+MGz5gkhQFPXPL58f4AAwc0oI5k4Pwx9ezJPuNd0E5s8Iw4tvXsQzj6RBq/XCa+9dRllF39qs2QR8j36zLktAxaMnG3DsZL3TcQCyi8gy8vLyRENtixTfOn9fVJW7N0bldnIBsIN/58OLHRb/ls+ZafOykZYdj+bGNhTmVwggEaD3EwA0OSMWgSE6tDQacPLIBRlvopOJvc8kMgCCA9TyrNF1ht18ggG0Aa1t6pTcEgAI8FPJe8+3lf/W+6mEGUCWFT8rqFlDhhD1aZRQMnCtZ0ABAK71O6SsT8mAkgElA9d5Bti9Npl6ERPlg4uF7aAjVnamDh7fFJOR4T7ShWM3jpZfavUYod2y4GPxSQXu+sYuKXyTEnzR0dEjP2fxST/t7HSd0FrHePQVp6fPtfZ37x6ZG4cJcQF2M3i6tEVAAFfhzAKQXw4/OFIOsgCcRZi/Nx5bEG/XktCyX255K948UDqo88jiPyrCG3X1XUL/t7gc2DsfC1GOBJCu66gY5Xx8cEgA8s8Vu5zPp++5r8aDlapYkRkM3eJdzjWw20hQotN0Bc2tQxMrpOjdsttn4sLZYhlPcCY0yBqQX8x5f3lOLy8P6c6zeL7Cr+P8Rn6FfxuDjs4esYd0Fixm7lm7FB0GE3ZsOir6AJYI8lcLvZcFW3VjJwJ1KqH+HrvQhOmZgf1f8M9cdk8fwdE6vL08kBimFYFKjpB02HEXsN6XTAmyNi5fKL/uxf1cvW/8PYux1SvCQeV+PmOW4HNHJxAW0uzUV9eY3O7c257XIjLY0mbGf79cLCCXOxEZ7o1fPpMEanIwzOZefLWjDpu22e9GOztmaLAP1j2ahvc/L0b+pb5nypquT2cA2gH+6tksXCpswzufFvUf7u7b4hCk9xb7QAaP9bMnMvDltnIUFreJ2F+g3hs791dh47YKYRr88pksHDreJwA4f1Y4HrwzQd6ni5db8bvnc925fBmryZpIcUAfVJTUjajNJIv/2x9cKCyazZ8etPu5QCYCHQEs4AM1MmiDGREdIp8RV3qvoLqiXvQ/OPKzcOUUlBfXykiAs88Zty5e2UjJwA2SAQUAuEFupHIZSgaUDCgZuBYzwEKKc+uZaX6IjvSRGd3dBxpkxpce2RSz0/p6SnHLop60V3alKmtMaGwyIytdh5ZWM9h1q23olDn8gAAV4qJ9YDT14tyFNvj79al2s/PXYerBtt1Xu1JZ0ToQBOB8pm3Ym9233caVBSBHCF7bW4xLNY47gP4aldgRRgfadxHgOS/XtgsYYTAN7BBSkXxspg76ABVOnG5Bda1z0a5r8Rm43tZEsb/Smg7RA0iK0qK4ugO+Pp4orzXC3H1F2AAf7ayUnw81+DwF+amFyRAa4C3dxRajGY2GoTkHDPW81/P2IUFqeHmNQU1dXzd2pIIq/z95PAHpyVocPtEsnXx3gqDYr9Ylij0gg8Dl+59VYu/hRnd2H7CNv06FXz2Thb2Ha7FjX58rCW1PaQu4c381tu/t+xmL9btujcO5C03Yc6gWl4pase5H6QKC/u3dS7INQZN/+dlYNDV3iZ0gZ/6fWZsmIwU1dSY893wu5s0Mw+xpocImaGrpwj88mYm0ZH8BBSzHcXYRLP4TU6NgbO8Uaj074CyuzeZvP/fO4v/uR5ag8GIFNn6w12GxTleMu364WCwuKTLqKkLDA7H6gQXYs+WEOAkooWRAyQCgAADKU6BkQMmAkgElA6OagcAAFcZl6RAeQk/3MWK9FaxXoazSJN28rHQ/9F4BtBpPKXTZkTO098hcJQv/imqTdJ9Pnm1FSgKBAzWCg1Tw8vQQH29/nRdCAlXo6QUqq01yfAvVlgXX2nnxIBBgHaSRf3q8EocvOf/S7soCsM3Ujb9svYwGBwVcpN4Ha+fFOe38U4/g1T3Fg4p/fqEna8Jb5SmiXiyAlBj9DHDkICRAjRC9GvtON0jROS7ZH7PGBuHQuUacvdwqhQ8BJz5H7gZHPwhEEQDo7O6VfZsMXQPEI9091o28HZ/7lEQtLhW1j2jBby9nLOL/4akEocv/7Z0ynM51j9nxjz9JRkpin1Ah6f///UrxkFwKrNfyzz8di4amzv5OPn9Hpf6JY4Pwp5fyhNVE1g0p+wmxfjKzz2L+p49n4HReE77eUdF/OGoIZKUF4Pcv5KGqxojYaK3YAPIZ5j7dPb3CJsi90CICgDzHkw+nikOA9XGcPV9k3iSmRYMjPKS/89+ll6uGbQ1oORfHlzLGJ2LXV8dcslw4DnPbmvnIP1eCM8cu9i+XzCK6flg6/RzPuffRZTKaxFGj3JOX5Y8SSgZu9gwoAMDN/gQo169kQMmAkoFRzgDnbeOj+xTsOVtZXGqE2XwFufl98/dZaX7CAqht6JI5SlL+LxV1IDvdDxHh3igqMYp118FjTRiboYNG4yFfaElH51x2XIxGul8UCKNn+KlzA7/Ek37P2fvwgL6OHYX2tpytxf78emGPOwvu++NlSfBzYNlX2WTCCzsKB1G4Od4wPyMY1A8ga8FROOr8c3sCG7OnBeL8RQPqm7rcEhtzdSv/9b/+hMwJkwRc0QXo5ct7W0sLPDw94av1Q1trCwryzuI/fvljV4ca1u9/8W//joTkFDmfl0oFY0c7vDy9oFKzG96Lrq4ulBcX4ff/8b+GdXzJm0aFRZkh8PdVyUhJXVsnfFSeoJ1jYV07qppMmJygh5+Pl2g3lDcaB5yLuZk3IRhhgX0des7+7jlVL8JgHAlYOjVUCvltx2tR1+y6c8/Cn2CVr9oTBJQa27uEScDn0Nnzx1EFjincbLTl6ZP1ePieaGzbTar6YFr9tEw90mL8BEAJ9FcLM4Pv/xiMETZQoFaFmuZOyXFksLeMGlHHwdMTohdBUMc6Zk7R46F7olFd04nfv1AooKSr+IenEgW4pEuAPeCAzCdeBz/jWlqdd8cJANDu8Ld/PdcPIlD8j4X60ZP1/RaAnPH/0ZpkFJca8PJbBfjNj7Ox/2jtgMJ95ZJo3LkyFh98UdLPKFgyLxIzJofg9y/kyvGtBQArqjuwbEEUzhe09GsFuLp2sdjMjseF00Xw1qihC/AVp42LuaVoa3GuheDq2EP5PYv71fcvQFFBJU4czAMtA+locnTvOREO5O/veGiROJx8+NpW0ULh9hyPOnO8b2xCCSUDN2sGFADgZr3zynUrGVAyoGTgO8gAvwiT/k96P+f8SbslE4Cz3DlnW2W+d+70IFTVmBAcpMaJMy0gxTYp3ldGAFSqvk4rv5TrdF4wGnulI8bOHUW1juQ0ISrCBwmxGrma4jIjCovtU7MpCsjObWuH2WXhb0mNKwvA/Ko2vLyruD+T8sU/KRCLs8KkEHEULCxPlTbjo6MVdp0IKDA2eVwASsuNMh7B0YaRiGlz5kMfFIyOdgP0gcHQ6fWor62BVusHf70erS3NKMjLRd7pnJE43aBjJKdnID0rGyaTEZ4eXui90ovaqkoEBgcLANHS3IyK0hKUFhUO+/ws4L1VHlB7eljkAeRYLAA7zVfkeeJ9YtFoMvd14m1j0eQQEQL8fF+V2P4lRvpiRnYgLpW34+TFFrH/So/1w84TdQ6fJa4jPMAHSWFaihQgv9og1H9X8/7sVnKumavqMnX1W5kNOyHX2Y4Waj7f6c++qsbOfQMLdq3GS4CUdo7LjBkDtecY9FjdQt5bsXzs6pX/Mp8Mizhblx2NiDnTA3HPbZHYtL0W2/fWi8AfNQhyL7ThTN5godDHHowFgQN+hr30RskApgI1SehiQL0CW9V/e7eCHXh27de/fhEFhVfBSxbqi+ZECAugvrFTnleOBjS3dOHzr8vsAgAUBly7Jhnnzjfj+b/3WX9GRfjKOMCBo31gioVN0GageGcZSiuGzrRgB54WpLT59FJ7QaNRy3NKjYrvErBikU+FfyqAkEFANkB1eQPOnynCjPljMXFGOt5/dQvoSsLg9ivvniNjCwQNlFAycLNmQAEAbtY7r1y3kgElA0oGlAy4zMCM5CDcNyPa4XYnipqx83wdMiN1MmYQF+wrxaWzYGHAzvOuPMfFI0GQyeP90dhsFlqys9nncH9vLMgMQUq4HwI0HI3oO7/J3IO61i4cutSIE8VNTsUD7a2XNoqrJ0ciOlAjx2ShfORyIz49Vmm36OU2UxIChfkQqvMWpwAWu0cvN+HrM9VDPj/XxCuJCdZgXhqvTytdex6XOdyZV+eW+4LLm+xgA7oMZCfqMC7JHwfPNaKwoh0pMX4wGPs6ugFaL1yqaLd7Xew6j4/1F3q/v8YLxfUdci/oPuEsaG/Ggkrrp5EZ69Ymgzgq3ChheY5czfJbqPlkwWzaVoevd9aO+jiAJcfpKVo88VCcPPN/eqlIgEvbGJepEwDg069q0NA4kAVy2/IwAQ9Kyo147vlCl6MBpO1PmRCMxqZO7D5YI5175sci/meh61uvISbKV7QDtu6pGsAAsLAEyivb8f/9z7n+nGl9vbDm9gTRA6AOC60CCQQQTP3ji3kCAjCyxk/ApOkzcO7USZw+fszlY5c5IREeHnSizOEAACAASURBVB4CBPho1FJoj9TzyhEDdu1tXUysF8WCfsWds0WUkJaBWz471P9rugRMmpmBD6wAAP6SgBD3CQzxx94tOSgrct8BwmVClA2UDFwnGVAAgOvkRinLVDKgZEDJwPWUgWNlTZgWG+jWkrmto3B1DGfnsf6d5e+OzmU5DwvMh2bHIjXcb1gWZK4uuLa1E+8eKgPn/h0FVcaTE3xRWGIUTQNHwQL9zqlRUqC7sktrNZrx2YkqnCm9qnjvbK0EPu6aGjUIzLA38sAifUJ8AG6fHCn0e9tgMbMttxZbzri2SrTsy2OOiw3AqokRCNGp7S61qd2Mv267DHZ0NWpP0VDgbP1IxeS0AJTXmeDLQsnYLYKAdBk4V9gqjAD+rLHVLIwCaw5BVKCPjAi0Gc2IDtKgurlTxhAcBQsSTy9P0O6PxU5SejTqa5qhC9BKx7Igt+SGYAGEhXjjyYdjkX+5HbsONMDP1xNLF4SI+J49QIBFNu0AOR60/0gT3vmk4jsBAXjeJ38Yh57uKw4BAGfP2PRJeqxdE42SchN+91fX8+YWAOC9T4swaVyQqPK//sFlAQQo/rdycRSefy1fZv8tQftAKvoTLKCivyXY6f/F05morjUOAAD4+ZCVrkdGij+4r59WhdgoX9TWm0T9v7XtqovHrAUL0dTQgJLCyzB2OBa6ZMHPrrunpyc8VZ5oaWxDaeHIFdP+ej8sunWq6AGcPJIvFn4WdgFp/ZNmZGDc1FTU1zTh608OYNai8aL6Tw0BbsfxJuoEcETh49e3izvA7MUTRL+AQoJ87w7vOYsje86O1EeGchwlA9dNBhQA4Lq5VcpClQwoGVAycP1kwLrgZnFtr/C2FN32CnVeqb3i3vZnzv7tCABwBircOz0aM1OCRjzRFAvckVuLAxcbnfq+s+uYnEjKrq/M/rOLaBvsLq+cEI756SEu2QbW+7KD/+XJapfaBwRB1i1NApkFtpFX0Ya/7bk68sC1/GBSBOalhzgFISqajFi/vUhYCa6CegsPzo5BWoTOJbBhe6zShg68sqt4AM2enfzl00KxM6deKPj2IkCrQqC/CsVWRRZBCO7r5+uFcUk6FJS3o7LeBK2PJxZNDhVnALoFnC1sE20LhtD+9T4I8VOjqK4DHZ19vuHOIjDYHxHRwTAZOwVMYHHiQc0ArQ8KL5SLv/mNENTxoKgntUBCQ9SiC3K+wCCaHeOz/UXR3trBg9dsmc+nNggdP157r2xEtDCc5ZPr/OWzSfBRezgFAByxGfju/vypBNQ1dLnFAOAIAAt/Fv3HTtbj1iXRMpefc6ZBLP2eeDAVldUdAywAyRh4/IEUnDjTMEC9PyTIW5T/D5+o73cQsHetBASoJ+Dj7SmOAbax7LbVMHd1YffWzS4fPdqONtQ2S8Htr9eiu7sHlaV1LvdzdwO+D5NnZiB9fAL8dH3Ci709vXKOYwdyUVxQ2ffujRmDpatnyN+3bzgiIAABtHt+tBTd5h58/s6uAeKC3J4jYRQyZNCFICUjFrs3H3d3acp2Sgau2wwoAMB1e+uUhSsZUDKgZODay4CjQt9Voe7oSmyL9dEEACjS9uySJLCDOxLBriY7v7vP17tNwae3OG0QgwJUomdAqrt1sOi4c0oU2KF31fW3dw3uuB+Mi/XHw3PixKPeNraere2n3Q9lLa7cEizniQnSiGtCkNZ+19/VfSEb4PV9Jciv6pv5ZVDM764FkXhrS3l/oW57nCnpeoxN1OGNzQNtwmLDNMhM0Ml+oXpvEak0d/di18l6pMZoRWQw5+JAVgVZEMxdU3uXy+I/IiYEnKdmkcMOKgEAFv60Vev5ppBiQXUjBMVA6Wsf4K8Crf3qG7oQEqwWdwuK6XFG355+x5QJASIKSCYA6fbvfVZpdy5/ODnirD/XUlJ2FWhTqz3wmx8nISRQbRcA4D6rloZh8vgArH+tZNCIAF1PfrUuSQpQdzQAKAIYF6MVAOBoTp+F6fisQJnl5/NWUm5AdIQvdh3oGw9o7+iGheqfe+HqrP9wrt/RPhpfX0ycNh0tTU3IO3Pa6aF9fNQCavK55bNKQIvXXl7sPuNnpNbOon7BLVMwYVoatn95RBT/+X7RBlDnr8XOr46hMP8qY8JyXjIK1jy+QhA825GBkVqbchwlA9dSBhQA4Fq6G8palAwoGVAycINkwB4DwLqYd6frPxIMAOt0OmIicBv+biQBgFZjNz47XomzZS0ui0DLGlnQ0+WAxRC7oWUVA+n/LMc5k++q2+7qESJ1/uVdReA4gr24f2YMpiUNHt+wLq6HupbqZhPW7yhEu4MOPNfBkQYW//bGCFxdk+X39gAA/m56ZiByi6926m2P99iqeBw93yT0flcRqlfDT+OF+pYupMX6ISe/2e17zGOrVF7QB+lANXXOH3PWub62BUlp0aipakRQsD/yTg9fBNHV+r+P3/PZvnd1JIL0KrHoPJXbhsS4PuFOk6kXza1mXCrskP/ai9hoHzz9SDzCQtQyBlBWacRnX9WISN9wguDVD1aEY9GcYOw+2IBPNw2krlPlPynBF6+8VYqz5weeIz1Zi3WPxaO3B/YBAl9P/Hpdkij7/2F9IZpa7F8T1021f6r508HEYt1nuZ4AfzUeeyAZWWl06+j7qcUCkDP8pPpXVhvxX385N5wUuNwne+IkTJ8zD+2GNnz4xt8dbk+qfmxiuBTW7LQnpkfj4rkSl8cfjQ3Yxb/z4cUwd5lxZO85nDx8QU5DYGDxqmlITI3Ge69uRnvbVcCHxf+9jy5HRUkNzuVcljGBbV8cuiHGbkYjx8oxb4wMKADAjXEflatQMqBkQMnANZWBoQIAjhZvjwHg6kLtjRZY9nEGKrBr+8TCBKRG+Lk6hdu/Z7G98VQVTpc4BwL4BT8mygdtbX3dXopz2Xb/M6J0+OGcONBW7tvG4UuN4kBgG7TLW7c0UXQFbMMyc9/cYcactGCZ+acgnzvhagQgQu+DpxYmIMDXvnMCiz4eY3tuLS5WGYShQNFF2yDA8OLOQlCrwDruXRSFsUn+OJHfLDZwVPa3BNX+V84MxytfFtsV9GPnn/7pln0sNoFHzzdj8eQQFFV14HyJe4UoC5G4pAiZne7q6kanqQvNjYY+RwJjJxrrWsSv/EYLun3MmhIoQpJkAPCxqarplK5+u7FH6PZ7Dzc6vWyyYx57IBYZqX36HHwmGpu6sOdQo2gKuGPfZzkBxQVZpEeEeUvxv3nnQMr62jUxmD4pAG98UIGjJ5sHrMvS4ddqPB2OCPzjT5IRGebtlobA7bfEyrz/viODLQ95nQvnROCOW2JBIb9Dx+uE8m/RACAb4Lnnc9HcOjrPTGJKqjABzuScwOX8vmLaXrDLzue63WBCSLgep47kIzwqGDWVAx0cRvO5jooNxe0PLsTFvFLs3HjULTcCFv93PbJENDc2frBX9qGd4K33zMWFM0XY8P6e0VyycmwlA99bBhQA4HtLvXJiJQNKBpQM3JgZcGf23pF431DEA5k9d0UALZm2jCg4YiOE+XvjkblxiAjwGRbF3t4dZaFy6FIDvsipcqiEz45keqofggNVYoXY3j6Q9k1bu6cWJUqX3NE5yDb48lQ1QnVq/GhePNRejoECFvPsyDcaBhYOHH94ZnGS2KzZxoXKNry6uxhSrC9KGFKn3tYu0frYrq7N1jWBa1u3JEnWYRscuXh+WyE4cmAdLNR35dSLfR+L/WaDGRv2V4sd5dqVcdL9zyu2X8RzDCAuXCPgweQ0PbISdaht7BRnALIAeO9swRpHb7aXl6cok9M/nQr/fMiaG1rR3NCGttYOt4qW6/FTY8WiUJRVGEF6fUtrN7LS/cTmk51v/l3n54XDJ5qx5yCF3hxfoRTEs4NBpX3uYwmOThBQOHisSf60d7gemyDNPzVJaxcAuGVxKO68NQKfbKzC1t19tHxLcA3/9NNksTN15BJAm8CJY/3tMgiGc/9WLY3GikVReO29yzh1rhGR4Rr8+tksYRn86aXzKCq9OvIynOM722fm/AWgJsDGjz/EyaNHHG7K7ntTQyu6TGYEh+vFGpCuALQHHO0gi+aeR5ehsqQWmz7a79Z7ZNEHaGvpkOKfopu33DULoRFBomlAQc4v3t092ktXjq9k4HvJgAIAfC9pV06qZEDJgJKBGzcD7gIAQ8mAhb7vShOAx3Sk+G89AuAIALBekysLwK3nakVVf156sNjfObP/Y1GzL78eG3KqBtHF2R2dOSUQdfVdQoGuqBqs/D85QQ9S8+113G3F/UjfXzMjximAwfV8fKwCZAJYB8/zwKwYUNzPNjj/vyOvFo/OiwfZCEMJ6iB8edK+nd2K8eFYlh1md70mcy8+OVaBnOKrXVhnIAVFAF/cUTTADYACf9OzArHt2NUOK7v+S6aGoqaxE20d3dhzamCRZ31tzPn8icFyf4/kNaG1vVvE/vy1KrS0m7FocojoABg6uqXDbRuh4YHw8fUWW7/ouNC+LmlYAFh4+PppYGw34dKFsgECZUPJ7fWwLcX8OO/PLn1QoAqXizvkWa5r7ILG2xMdxh4snR+MfUeacKHAdTHr7e2BlYtDMW9m0AAggLngs93SZkZVdaeIaBaWdKC6tlO0BqzBBRbpYuVnhwEwY7Iej6yJwY699YPGA3iOdY/GCxPB3ogAf3/XqggsmR+CNz8ox5GcgQyC4dyvPoAwAPkFLQI2kQ3A0YGIMA3e/aQIew+PzLw9zxMRrkF55UD1//lLlyNAr8ehvbtRXzuYqWB9TQS42lpoKzgGHp5jUFZY7dTKbzj5sN5H5vefWIGqsvr+Lr6rY1qKf1NHJ7Z/eRTT5maJCCCZC+dyLokwILehDodFJNDVMZXfKxm4njKgAADX091S1qpkQMmAkoHvKAN3PfgwomPj0NPTA61OB7PZLH7PnSYT2g0GUU9+7a//Y3c11kKAjuj4jqj4lgPaU+p3RxOA+9uOH9j7mb1tbC/mB5MisTAzxO41spD44Eg5jhX2KbS7Q8+nB/w7B8twtmxgR4z2aKlJvtIZLShqH0RlZrHJ0QRHRfepkha8faC0H1hwJuJnfTFc+/uHBwpiObpm+tnzHLS3swUiOHd/oaoNyWFaaL2vdmUt57LNlfUa6DTw9OJEu9R/R/aBzq7vdGkL3txf2n+KeeODkZ2oQ11zFz7Z06cWboll08Iwd1wQ/vjhZbQYHM9p23sA6A5A0cAQvbfsS6HBi2UG+WMbtBtbtGq62PnRI50aABT9Cwr1x+ULgwXJvqNX/Ds9zeJ5wWBRzc48AS7qXDS3mJGXb5BCmkW6l9cYu+CXs4WyYF2xOBS3Lg2Dysv1OIrZ3NtP62eXn4W6PQDAYgVIhwLaFNqGsxEBbuvs2COV+B8/mi7uAZaxgG97XAoPPnhXIrq6esQakGNIlggJC8PEaTNgMhpx4vBBp/aAHAdIzoiBl8pLGAB81s8eL/i2y3O4/6r75iEiKhhvvbDJLRCNhf0dDy2Cl8oTX398AGMnJyP3VKGM31giJTMO4VFBOLjztFtsglG7OOXASgZGKQMKADBKiVUOq2RAyYCSges5Az986lnEJiSis9OEK729aGpsxJUrveg2m2EymRCgD8SZnOM4dmC/w8u0ptu7q97vrDAfSQCAi3Y1bvD4ggS7c+bct9Pci9f2FuNSDTtdfeHOXDxn01/YUdhvUxce6g19gBcM7T1oaOoSQTTbCNV548fLkqDzGVxcs0NOWn5R3dV1cEyAgIFGPZjGb33swtp2vLSzSEYF/H1VSAnTYtm4MNCGzzYMnd34+54S3D0teoBLAov/j49W4ERxs4wFpEcOZgYYu3pkjcX1gz3F75jSJ2poL7g9xQqZa+tYMS4cy8eF2d3H2qWAneUArReqGzuxYGJIf5df5+uFVbPDUVDWLsrziZG+2HDAtX85O9bjkv0xNV0vx6RgoLfaA/mlBkxICZARAjoEWAcp/1RFJwMgIFCLoJAAoUnX1zajvrpZ1P5vpmDBTvV8jcYDew42igYAqfIHjg7P6pAifneuipD7UFpuxKETTZg6QY+keI2AlLZBAcI/vViE8iqTABLs8h/NacYbHwwEYmhX+IunE1FZYxIrP9twNiLAbadP0mPtmmjsP9IkrgWjEbT8u2NlnIwD/PHFPHEHGE4kxftJ4R8f06etYDT14K+vXUD+pcHU/VV334viSwUoLLjoEASgzoWPRo3I2FDpoBP0Gs3InJCIhSun4sv39w5yHiAYQSq/JQjGrbpvPvz8Nfj49e3S5U/LjkfOofPiFjB7yUQRCqQgIIU6D+0+028zGBUXKocZSYvD0cyLcmwlA84yoAAAyvOhZEDJgJIBJQODMjBp+gyEhoWjsqIMWq0OcYlJMHa0o7mpCeGRkWhraYFKrcamTz+2mz17IoC2G9pjBzhyB+C+9iwGHd0625EB29l/VwwAby8PPLMkEXHB9mfu7dnasdygON3E+ACHTxS72htOVmHvhT7KeXCQGjGRPqhv7HLY/XTW8bZHeR9JNwPLhRC4OHK5EbdPiewfD7AeayDY4MhC0dFcfpCfWmb5A7WDhf8csSW4HkfADK3I3jtUPmBcwLJ+AgAl1R2YlBaA2qZOUMCPxTrv2arZETh9qQVltVeVwe3dQBb5ej+VAAkEDUxdvZiWoYefrxcCdSqU15rwxX77xQ6V0llgfJeiaNfqxxqLzOULQ1FeaRLqPwX5TucObU6cx3jo7mjMnREIc/cVbNpWiy276vop/vx9VIQPMlP9kJasFZYB9QbIPvj9+kJhIljU/M/mteHVdwZ2+S1CfyyGCQB0dQ0EdlyNCDg79kjeF17nPbfF4+jJepSUXwUB3TlHeKiPFP4Wl4H6xk6UlrcjKz0Ab35U2G9JaHss/r8gMjoGR/bvtXuaPgZALIoKKgao7buzpuFuM3PheEyZnYlNH+2Tgp0gBGn9TQ1tKMjrYwTxZ7etmY/AYB0+fWsnDK0dCIsMwsyF47DhvT0CBlAAkO9oRUktOFqw4s5ZyDl0AZfOl2HRrdNEoPPQLue2iMO9BmU/JQPfZQYUAOC7zLZyLiUDSgaUDNzgGbAnsmcp3m3n7i2pcDaP74xF4CiVzkYAHK3FduSA3XZ23dl9txe2nXzLNvSxZyfcHhXesk1NayfWby+E4RuhOn6JZ3fZkZCcs463PRo/z3PrhHAsybbfJR/OI1hU1wGV5xjw+ixR1WzCizuL5DpYzP90WZJdYcCL1Qa8vLNokPbB1MRArJkZbVdvoKzBiBd2Fg7q/jsDNxwxDcgEYKG+97R9RXLa+qXH6bD/jGvF8sx4naj+e3oAk9L0aGztkuL/cG4TpqTrERnsYxcEiIwJQWtL+3dWEA3nHo/2PrffEo6Wtm7sPnA1z2QEUDfBmfCf7br4vvzo/hjRzWhsNgtFv6DQefH79No4TBkfIEKDFkq/pctfVduJ3/318oDTkJlAlwCOJfxhfdEge0Ie69EHYpBz1v6IgLNjDzfPfMdaO8zgOM63iaBAb9z7g3gZH2D+2wxmbNpegd0HquUzKFCvRlub2eHnUUR0NJbfdjtO5xzD6WPHvs1SRnTfaXOzMWvReJw5ViDjNedPF+H8mSI5B4v/VffORURMCD76+zYZTWDMmD8WQaEB+PqTA/JvghdpY+PlGHQE4PgC97twphiTZ2Ug73QRjuw5O6LrVg6mZOD7yIACAHwfWVfOqWRAyYCSASUD13QGnAnNceF5FW34255iu9dw7/RozEwJcnh97FR/frwKBwpcF5w8yF1To2S8wF5QWPDzE4O7zkFaNZ5dmgj+dySCrgF+Pp6iAcBg0Ub9AIs4X0q4Fo/NTwAV/W3DkQAg3RYmxNlnS1hT+a2PR5cGAjP2xhSsbQqt99FqvJCdoPv/2XsP8LbOK1t0iSA6QBLsvalQFNV7sYotyXZsubfEJY7t2Imd3DhzM7lz75t5b+6b++a+KamTcU3sRLZjR3bcu9V7l6wuqrB3EiRINAIgqfutDYMCQTRSkiXbZ/vzJ4n4z3/+s8/B4b/XXnttUfqPZOwSsK/SJgJ/0Sw7VYtrZmUIaLH9qBU2uw+LpqRBr03Aun3tyMvQo6mjV4ABxYZ6YO7MFFg7vSIAGGylxQZ0dvqGBdnh/Bcc/JPO/+zqWpypHl5aEnosa/ofuCsPr7/XjH2f+2u9U5LU+NkTJejrOzfICgg+jq38sjI0gyUDwZ/FKhGINfdInw0yVVKMGtic3mFAWrxzMePPloMM/KlhQXbDxu0teO+T+ri7WATONXPeAtx01904feI4Xn3h9/Eu4ZKPG1degBvvWixlNi899YGcj8H/NavmonRCHt59dSPamv3vAWb473xwBbauPYhTx2rlZ2QB3P7ANWiobcO2tQcHf3bHd5eLZsDbr2wU5oBiige+6h5QAICv+h1U1q94QPGA4gHFA8M8wACtIt8sdfOVzQ5YQ9rdxXJZLCG9SAEq581J0Un5QLggNXDeSBnucOuKVFvPsa/vbhRqfjiLR5gwlh8ifX621YnnN1UPBg6ROg9EouVHa+VHXYHVW+tEWDDURloOweNN+kRMLDJh38nIauyk9NOY3Y9mAfX/hARg2Yx0OHv7sf1IJwoz9VJewHNZu4cLDo7Wz1+n42ZPT8aZKteQQJ/U/LtvzpE6+VhZfPpiwWwL7r8zV9zyyl+bsHPf6LQDeDxbErIVoF6nwi+frkJX91AhyO/fV4Apk8x4+sVaVJ4dyjCIVSIQa25m3vV6FQhixLJMsxYpRjXqO90gyyWWce7SYjNOnT1fVjFzaioe+c44aLUqeLwD2L2/HW99VDdE6C/WvKGf33bvfRiDMdiy7rOYnQFGOveFjGedP7tr+DsRAItXzsDEqSVC+2cWv/pUo2gT3HDXYtRVteDgrpOYfdUkfPTGNhERJAhw/W0LYe3oxvZ1n8sc/Nm37liEhpo27N9x/EKWpxyreOCK8IACAFwRt0FZhOIBxQOKB758D8QSwQu3opEcE+/YaHX/oWuIZ04GafcuLMCMohQRtSJF/bmN1SBtP16LRrsPKOKHqvkHzx0PC2DNrkbsq44dwEQDAN7Z34StlZGZBBNzzNLWzxRGQDBeX4SOC1efH4ml4PT049kNVcN8n8aSgWvHhhU2DKevEFgDuzKwU0E4C+0AMJLrY0ZUkzhGAvpoRsHEW5fkwObwYeshK9yefpAVQNCis2dknQRGsr6v4lh+9yrKzDh60i7B9vyZKdiyyw9WGY0qfOuaTBTl6/H6e02ob4z93Qxk1SmcSer9c6trR1Q6EM6HzPLnZGrx6+eqUdc4VAPiO7flisbA6jWN2HNwKHhE3QKWCPAaw5UI8FycOzdbO1jykJejQ2qKBmmpagEdqFnADgTRjKVBFPVkuY0rjuA/oOTPdf3i6eNot/r9SsHAnz5WLkKBz718Gp1d54XxvorPVjxrDmT+J04pxruvbhKBwKtWzsCSa2dKaz92Jvj07R0YGDgnP7ekmvHJ2zsEBOCx19++EJ5eHzZ+tFfKAcIBA/GsQxmjeOBK9IACAFyJd0VZk+IBxQOKB0bpgZEI5QVOERDMi3TKaDX6gWPiVejn+GgdAYLr96O5IFybwMD4kgyjqODrgujopOyv3lobV/1sYsIYaU1XmmkMu4RIVPPgwfFoAUTSEQg9abRuBHuqurAmpJVf8PE6tQpPrChBnuV87X7o/Kz7dXn74OjtR1ayVvQIolkoe4GjH7umBBOyTcMOa7H14un1VSAQEGxlOSY8tKRosKQg+LNIx8RqhxjKyuB4ButU6adCv06TIIJxk0uTMHNCsgTvO452IitVi70nRtarPT1Zg2STWjoo5GXosH5f+6ip2aP8ql/xhxn0KnxreQaKCvTo7PLXlPMeUJ2fHS9277eJGn+8dusNWQIakLr+7Oo6nDw9vOVivHMFxj18b4F0Ifj9y3U4cmIo4ySa0j/BiB89XASCEWQhpFrUSE5SI82ihkadAK12eClM6NrCtR8MHpOYkIBUoxrswBEr+A9V8qdo4QuvncH+IN2LRXMysOrafDz1YiUaYjBdRurH0PEFmf5SGJYKXS5jKQDbETLzz+CfxsCeNf8uh3tIdwB+NnfJZOQVZeLD17cOggArbp4nx617b7eAAGQXXH/7Ijgdbny+uxK2zuEspct1vcp5FQ+MxAMKADASbyljFQ8oHlA8cIV7IFKGPFbmPFIWPlb7voA7LgUAEC3Ij3YbwmXvo6nKh84Vi8J/sskube2ibW0ZfH53cSGmFkTvCPDh5y3YeKI96lMVrVUe2/89tbYq4lrCgSE8WTgWA4Py7y0ukqA2koV2MeC4aIKJgVaDocJl1Ei4c26eqPCHWiRgJFrXgEilBlTud/X2SeD/w1uL0W7zivo/tQr+urkJ2RYdstO0eHvLyFqV6TQqofxTA+BkrV0J/mO8F6maP60iCT32Pry/thVOZ2wqe/CUZAz8/IlSUfY/fsqB3z5ffcHZf85/+43ZWL44bUiWPz1VA7MpEYvmWuT/tg6v0OZHEtzH+jXB79GbHzTjs03+biChRhp/QapBKP8t3ZFBklAl/06bF9V1dkyeaMG7H9fhs83nn2uyMH76aDmsXR688OqZWEuM+DnLCIgREogJZ2PzjJjEEoR6B1y9/SjM0gsA12X3YVyeEXWtbmHMXGqjmB/r9eNp20exP9b+G016tLd2CQjA9oEEDKj+XzwuB+0tXdi3/TjKp5Vi6pzx6GzvHtQZuNTXosyveOBie0ABAC62R5X5FA8oHlA8cBk9EBrIR1tKOFX+4PZ54RT9QxkG4Vr5Bc4ZLxgRDnyIBVhEu65IAXNjlxvPb6wZVN+PNEc0BX0GmvFS9yMF38HndXr6ZE0NnZFb0F1dnoFVM7LDLpeZ9WfWVwlFONQYXN89Lx9zx1qGfRaOxRAPAMDjmNHvDNJUiCbMV9lsl+sLNtL/K9mdYwAAIABJREFUf3hNiXQOCGeRGADXTc3CyopMoV2HWrgOAGQyMBBp6eyFyzMwKAQ4sdAk3QXYDjA/Uy+AR1mhCT2uPny2p+0yfnu/vqdm7f7h4z2SKb96URo+XNcugoDx2twZKXjwnjyoVGPw5gctWLs5fOAca75AcD+22CDtBydPNCM/VwePZwDUdVCHEbGMNWfo56SU93oGhElDJsCJUw6cqXGhtc2DG1dmIidLC59vIGxpQWCuJL0anr7+YV0wAp+HU/Jft6UZn25sEqaF2aSG2903TNxvWoVFWv8RAAjWCIjnGvm9WzArA7feUIjKM91hQQQCFytnZ8KSxLaYbvmusqyGbBt+34qyDdJus9vhw8AABIwLAKmpSRp09Yxe5DCeawg3Jis3Dbfctww2qx3v/Hkjxpblo2LmWHzy1o5BwT+WCMycPxHvr9kCl7MXXPTY8nzs3XIMPl9sHYfRrk05TvHApfKAAgBcKs8q8yoeUDygeOAyeCDeevpImf3gAD8YDAhcSrxBPcfHOzYcqBCtlCEWMyBS/X5w3/pI2Xtm/1lzzw14OAtt4RftFjNOvX9RIaYXRWYB8HgG73/cUhtWqJDreWRpESxR1PyPNfTgpe11wzb77Bxwy8ycsJT+XWc68caexiHLjwcACFdnH+240BaABAseXloUsb0iF9TrGxCGBdkNAYt1X8IBGrMnpmDVwmycrLNjQr5JWA/Hq+1IMibi9Q1NuHFhFvr7z0lwQtr22r1t6A3p934ZvsJX9Cn/5dk/oWjseHjcboxJGIOkFAua6utgNJmQnpmNrk72UK/Gf//h9wavgy31pk5KGhTsS0vVCAjw/metEnjHY6zHv/qqNMk6hxPl4xzBwT3r7POydTAaEgV00KjHXNTgnkwGvk8YzB861oPte7rQbvVKkB9o5xkALbbt7hKRQ9r9d+ZhyYJUEf/79bPVEUsgKCDq9vUPo9CHKvmTmbBhWzM+WNsIT0iZTTi/MiB/8tFysETgmdWVcbMoJk9MwR2rCpGfY5SgniUE//7UMdEUCDaWxSydlgatJgHdzj5hAHh9A8JkyEjR4mhVjwAB7MyRZEhEp90Hr7dfxhOsO3DK36FBGBBZ/rKl5g6PAAUXUk4wb+kUWNtsfgHAfv8zxy4AcxdPxpTZ46TNH/UA+Bmz/gQELGlJeOul9YMtA4vH56K10TqsdCCe51cZo3jgSvOAAgBcaXdEWY/iAcUDigcuwAMXygAId+ovUwMgcP5gLYB4zh+87kl5ZrDFXKBlXfBn3ES+e6AZ208NF86jUB6D/0j18tzwrz3Whk8P++tJ47F4tAA4DzP564+1YW9Vl9T7Mjt+zaQMzCmxyGY4mnFdNR1OvLm3ScAEHrucx5Zawgb/3IyzhWF1+1DF+2it/Hj+SDT7aAAAg/lXd9SjssWO+WNTcf3ULOg1qpiu43X8eUc9Wrs9AqAQyIgmZFhndeHZ9dXwhFCLK0rMcLr7Ye3xorzIDL1WJZTk0w0OdNi8KMk1osPmkbZox2rscLqVbF60mzNtzjwUj50Am9UKU1IS1DotHD090Kg1MJj9GhCnjx/Fob27B6dhm79kcyIOHjmvSh/uZ9HO+9PHSjCpzCRU/AOHumFJUV/04J6BOwEJBufd9j50WL1g+0Bbjw9/eq0BLUHBPde6eH4qvnN7Lj5a14YPPhvOHOGxjz5QiM+P9uDFV+vl8igE+ORjxeiy+fDLZ6olEI/Xli3MwrdvK5H3AQPivQeteP29mhEr+ZePT8ZD3x6LP79VjUPHoouQUlvgrpuLMa7YLMtsbXdDo1FBp03Ar587geq6oToM7IIxv8IyyNJJVCVIwM/uGhTLrG11D/mOkSWRbEpEcbYB+Rl6nG1ySieNE7V2zJlokT9Lc41yvdSO2HnULyLJ76tBq0K3Mz7hTdbuT5peKvR9Bv56gxaeXi+qKhuxf+cJofPTGPyvumeJaAHs2nRYjvnkze3o7Dj/7MZ7v5RxigeuZA8oAMCVfHeUtSkeUDygeGCEHhgtAyD4NNHo99Gy+iNZaqyg/kIAAG6QH1tWgrFZ4UX8GDAfqe/Gh4daYbV7hFbMfvSrpmdHzPzz2hiUPruhekgJgcFkwqSpMzC+YjKqKk/CYDQhJ79A2mP9+fdPiUuiUddH4rOLNXbbKSve2dc0rG49mjI/z011fuoNtNuHKojHwxy4WGuPNE+kDgCZFq3UHpv0KozPN+Hz091SfzynPEWo/wSE7K4+CT4OnLKJRkCoMeh95Cc/l4y3z+vDM//2v3D6xLHBYd+6/W5Un67EySOHLvVlfqXmZ6a4pMiAppZeyTSHZvvnzkyR4DieIJiK+uNK/K0aR2OhwX1Lay9sPX2iSXDHqmw0tXjwb/95dsjUsZT+Z01NxkPfyZeOBIEAP3iCwjw9/uYHJWhuGzr3+FKjBO3NrSNT4p81LU0C95p6B1587ewFKfk//uAEaQn429+fCMsCYInBg3eXgmABA++OTg/e+6QeO/e3Iz/XiPtuL8H7axtwLExrzenjk9Ha6UF6ikY0PqgDSABgUrEprNgmx0wdlyy6AgdP+wNxsgFy03UC+HAedtho6nBLOQFBPLIKeE8JDJDZY9YnynH8/vbG0S0h3DMUUP4vLcsf7BqQW5CB2x64BgP9A3jl2Y8GWwuO5hlUjlE8cCV5QAEArqS7oaxF8YDiAcUDF+iBCwEAItHuI3UJiEXFj7eOP1IJwEhKEELdlk0q/7JiJBvCU/lH6mZmsl/eXgcKAAZsxapbUTphIvKLSuD1etDZ3o62liZsWfsxHPYeuBz+7BgBiYcWF2Firj+Ldjktmg5CNDE/rjmSoF+uRYcfXlMKozZ2Zv9SXfumEx14/+BQIT/6/Tsr8oXaT4p/RUmSZB+ZVWRAmpehR1qyBja7F1kWHfafskm2Mpz946+egkarQ3ZePtIysjDQ3wen0wG9wQi93oAElQq2Tit+9T//B/Zu33KpLvMrNe+S+anSAeCVvzZiXIkRZ6qdQ4JNsgB6ewcEIIhmwe3/wo1jPb3Xd046DZCS3tjSi+6ePpQWGVAx0YyX1jRg94HwXR4Cc7Nm/9+fqhoGRhB4yMrQhKXrBwL8ptZeOTbUAnP39Z3DL56ugtM1MuHDcNfKwLuowIRfPHMsLuAkkl/HFpvx6P3j8dZHddhz4LyeQnKSBnfdVIjZ09PlvWV3+PDhukZs2t4yrMQo2j1jZp//U1OBmf+aZhcoDkgwjv8mqJCWpMaWz62YUGhCR7cXqWa16HAQPKAeAIU6U5PUAiBYzGpp18fvJ1kF6sQxaGjvHWQVlBUYRS8hyagW0IHAns3eB2uPR7p8HKu2g507OFdnT3jticUrZ2D6vIl4+5XzXQN4jdQIYEtAtghkCYBiige+Dh5QAICvw11UrkHxgOKBr7UHll0/G1QpTk41DW5u3K5eqNWJOLL/DE4erh68/tGWAAQ7MB5F/3iAhniZBLFEACOxAWLddAbcDywqHNIOMNYx4T5npuk9lg2cHv3mL57a91hra+7uhS5RBYtxdKBGp9OLFzbXgiJ74SxaOz+OD22zF5jDoFHh8eWlIBAwEutyeSWoyDBr4zqMJQhkVoSKADKYX7O7Qcongs2oU2H2RAsa2t1YODkVZxqcyM/0r9Ha7ZUaZQYWDCry0vVRAYDgea9afi1u+c538bv//T9RVzV6NfW4LvoKGETNhNuW5IpWAjOtpGzXNLuFBv7hzlYRdAtnRfl6mIyJEuDfc2uOUParal3YsK1DAvR4LRgAYMZ+665OHKu0w9bdh44oQoJs40eV/2jt9qhP8LdPlCIxcQx++XS10P2D7fv3FWByuRm/fb4G1XVDS2Yy0jT4r4+XorvHh3/93dlhmfRYc8d7/cHjqAHwXx6ZKOr+W3bGX4oU7lwEE3KzDfjtH04IQHbjynwsmZ8l9fjUWti4vUWy/gFNg9GsN9YxGV9k9xmwk9a/eFoaPj/TjWRDIgw6FQozDXC4+3CkukfWRBFBdheYVZYi32ECeAcqbVg4JRUtnR5h8thdPvlut1j5OzIBM8YnC/MnLUkjmgPhAIBA8P/+ms2oOe3Xa1BM8cDX2QMKAPB1vrvKtSkeUDzwtfCATq+BzqCDt9eDRLUaHrcXGp0a5wYG4PX2Sc/igMUbdIc6JpboXiTRQM4Tr9hf8DkjAQjhgv3RAgA8X0GaHvcvLES6ObzifKwHhPXyf93biM9r/dTUC7HRggAMcHed7ZQMd7JeHVNEL9wamflfvbUurNBg8PhIAorhhPmCj2OnghunZ4dV6A9dD6+HbIJXdtQLaBAPSMNjKChYmKYfpiHAzN+LW2pwpvW8aCDPedOibMwtt0iA32X3ggJlPc4+aUnGgIeBLUUAWX/MMpDtRzpFpEyxoR6QTG7iGMm8qhIgvdAJxjCzTUZFqKAmM8ffWp4h9P817zSDLfwCGgBZGVpcd3UG9LoE/OWdpriAgGAAoLXdEzZQD3fPAjX6u/fbsHpNQ8Tbyix/TqYWv36uGnWNQ7txPHhPPubOSA6r2B9YFycOBx7w59HmDl5QemYmnA4H3K6hIEO4Rd90bT6mT07Fr587PuL6/+D58nMM+NHDZWhp60VJoUnAGlLud+9vF2YAyxS+bOOzRiMgwO/noilp2HrICp0mQZ4zsgRONzilhGfvCZsAAQzoWS5AAIHfZ+p7kN3D7/miKakCIBAsKCs0w+bwYc+JLikhCNjcJZMxb8kUrHtvF04Egelf9rUr51M88GV6QAEAvkxvK+dSPKB4QPHAJfZAtMx8PFn7SMu7nAAA1xRvOUG49ZNKunxSJq6akCa00niMG9CjDT14a28THJ6LtxGmAN5dc/MwtSA5rmC5rceDNbsaUNNxPjAYyRysd99xuhMfH46Pwptq1ODxFSXgn8FGX7y8rU7qbcMZgz4G8hV5SVGvi4DK2qNt2FpplSCSNjHHjHvm50XUX+C92HSiHS3dHnxnQT4SQigAPW4ffrd2aGvCwc19uUXOM6U0Sei/x6p7cMP8LJljX6UNZxqdQi1ePisD2w5bcUQBAOL5ekQdk5yUKC3eqHa/fXcXSov06Oj0DQmuV12bKQDCJxvaY55vtABAoEafOgN/+LNfhC+cPXxvAaZVmMN2FyCL4LYbsvHmB834bNPw1oPRSgR4LjIIplYk4fcv1+HIifPlQ8HryCssRGHJWOzcvDGmLzggJYnMg0nCAGDrv9EYv0LLFmXj1usLhJnBLP/BI5144/3aC9IWGM1a4j2G4ADLCLj2VLNG2ntmp+lQ3eQUcKokx4Bma6+0IKxucklZAbUEKABKAGDGhOSwGgS3P3ANEtUqvP7i2sGlEOQqGpeLqsrIwFG861bGKR64Ej2gAABX4l1R1qR4QPGA4oFReiBatjyeID70+HjE+C42A4CXHk4k8EJAAM7JIHV8lgnzx6WiMM0gNevBGScq8bd094Jt9fbX2KR11aUyCu4RkKjIT5KsfkDpnxvxbrdPMuQsOWiwuodlWANror5BYI40o2ZwDirhd9g9OFjTLcyBkV4HWRPfWVCATLNWMnEnm+3SYYCBdjRjUD27NAVLJ6YLrZ++ZYzf6+sHGQh7znbhUH13WEoxgZlF49OwYFyq6DbwWF7HmVYHPj7UKj5i8B+uE0CkDgBcKxkANS0uyfKzBpiU/8aOXhH+Yy0ys4Q0ipQpFt0DJePLkGJJxcE9O2O6ypKsxoI5FpAGX1JowPY9ndixt0ueBwZws6cl4/hpB5zO2N+x0QIAkUT4QhfPFoNXzbOEzfLHUvp/4qEiTBhrDFsiwPNEmzt4HdNmz8GCpVfjo7f+irrq4XoCoWtesSQHSxZk4VfPHIctQk17uJtE38+YnIq7bylGeqpW7ge/4+9/Wi+1/l81Y8eAAEOFHT+oMUAmADP9Zxud8v3fe6ILBn0iirL8rIBQY40/2/5VHq7Bls8OQK1JBEsCTh6pQWPt8O4OXzUfKetVPBD2XTA7f0ykdsiKxxQPKB5QPKB44EvwwJP/8E9YsGwFBgb6kTAmATqDAT6vFz6fD9yhmZOTYW1vg1qtgU6vh7WjHSZzkugBHP18P/75vz0pq4wVrEer7Y8V+IcrEQgE6dHKB6K5L5LIH48JnjtWx4BLfYsycyzSE1qr1wr9uaPVJmrQGq0aRpMORrMBOoNW/s4+03VVLZd6SaOeP92sxYqKDMmGt/d4wDp5gg3HG8NnJ8OdiP3AWVubmqxB5dkerN966a6Xz/jVkzLA0oRI7RBZ+/+XXeEzdaQAs7f4uXPnMKfcImJgpAs3fqEL0NrlkQwhM4a0RXMtKMzXw2xMFOYAlesZxNJf/NPt6pd6ca0uAfWNvUI5rqlzY//hCy8RGfVN/ZIO/K//+L9RW3Uab778x4hn1GoTsHhe6qDCPWv1aRTjmzs9GWs3d6DN6oVaPSau4J/HBgMA1i4ffvVMFdqt4YXcghcWqNGnSCBF+KgfEM6iaQXEUvone2DW1KSw4AHPFY8OAcfpDQYsvfZ6tDU348Du2AALFfx//vgkHDvVjbc/qovrCZg8MQX87ubn+Luj1Dc58Zd3alA2NglzZ6TjlyMEE+I66WUaxE4BvZ5+JJvVwvZh8J8iQoIQpg9Bj2Cj2v8t9y6Dtd0GlUolLQCrFS2Ay3T3lNN+GR5QGABfhpeVcygeUDygeCCKB2bMXYCJU6aj29Ypgb8pKRn27m7JlCVbUpGYmIiebhtaGhuRU1CAPp9PFMeTk1PQ2tI02HN7tPX/XFqs7Ho87IGR3OR4wArOF67TQKy1jmQd8Yw1JxtRWpYn/aMNRj2s7d1obewQ6nifrw+qRBV0en9f6R6bEz22ob2x4znHlzWGm2HTF2r9Dk//oECiawRshySzWgAAioV12bwiznUpjKwAlktML0yJWlZAbQR2AbgYxmDTYGA3A3/wz9ZgBA90WpWI4EnLujF+NolkGrt9SFCNGdbi7mKs5UqYY3x5BR79m7+DJT0DGz9+H4mJaqSkpuI//vkfwy6P9f63Xp8twMjHG9qkxp8+JWhCX924MhNHTtpRVRM/4yIYACBjIFytfrjFBNr4UXH+l09Xoas7PINl3swUfPeefKzf0iGCgcEWYBHUNrjxm+fPi60GxgRKBD74rBXvfzY8WxyYe9uuTrz2dnRxuauvvwEms1lKATraYmeeyQC4dmkOfvfCSbS2R+6kUFpkwl03F2Ncsb8LSUdnL157uwaHj/tFM1n7/7PHJ+HwcVvcYMKV8Gxe7DWkpifhlvuuFgbAn5/9CE77UD2Ii30+ZT7FA5fTAwoAcDm9r5xb8YDiAcUDigcu2APMEl9Vli4CcZ8cbo0pdDeaE6akmiUQdDn8G22fL35dgES2xGKQGCQ8NZo1fJOOSfpC7LAgVR/1sqlxQHFDlimEM6qCL5+dgdUf14F0YfYInzfJIn3F2Q5QsdgeuPbm27F4xfXY+MkHmDZ7HrQ6PTraWvCH3/zbsIPzc3RIS9XgTI0Ts6elSG93KvVnZ2pRUWaWAJuU+S27OuNuYxcI5DkHwaanX6xF5dmhgo+RriIeEb4p5WY8+kAhqBXw4qtDtQKClf6ferEWLG3IzdYiI10rf+Zm6ZCT5afSn61x4o33WoZ0CwjMfbrKiWf+WBtVUZ9CgLfdez9OnziOTZ9+EvPGaDQJePL75WhqceHPbw0HJ1ItWjx4dynKxydL271Omxcfrm3All2twzoWsKTgmquy8dvfn4gKJsRclDJA8YDiga+EBxQA4Ctxm5RFKh5QPKB4ID4PMBjOTtFJq7dvUn1XWQ5b/hVArUrAjtNWfHKkNWLAzX733BB3u3woTjegIM0gGd2zrU4JWFhTau/tk00yuwfYXD6hjpbnmYRO2m734ESjA2OzDLA6fFJvH814T+5bVCA0+4M1tpj3hWu5c06eqN7HMz7WuZdNypB6/ncONEX0SaAGmWsdGBiAKjER3V2dSE6x4MTRIzhx5BBmzp2PPdu3yucrb7wZrc1N2PTZJ5i/ZClS09LR1tKM1PR0ETTr7yMzIhGdHe04fvgQ8ouKse7D9+N6iEfSLSGaACBPxj7iFSVJOHiqG99ekYeNBzqkVVhrZy9O1l25TI24HHUJB02ZORtXrbgeB3Zux6TpM9BltWLRNSvxm3/6B3R1duDh//Iz1Jw5jQ/eeHXIKuZMT8a0yUkwGRJF9G/PARsamv2g2Q3LM/H5sR5hBzhcfXGXAPBYBvLjSgwgnX/1mkbsOWiL6+pZoz9pggl/fK0hYplGIMtPoGL91g4BK/JydCKOl5WhkdIPvi/iMbIcfvlMNditgBaYm6yS+ia3dCNg6UgkYynAA489jm0b1sn3JpbNnZkuQn5P/7ESDV/oWCQnaXDXTYWYPT1d3mt2h0/EAj/d2BQRgAiUFFTXOcKCCaHrCIgITq+w4PmXT8PpOg+IFmTq0dTRKwwZam5QmI/GciP6kfob/Dk7cpCKz/ct2VT8fcUxWo1KlPvVqjHw9p2Dr8+v2G82JAoTiMcFLFAWxPn4vmb7v76+gSHvWAoH1rW6B+fhMRQNDJwzMD9/HtryUJOYIMdF+10a7rhY9035XPHA5faAAgBc7jugnF/xgOKBb6QHGHjSgtXdL9QR3KJeU5GBa6dk4USjXXqjxyMANyHbhJWTM7Gv2ob9NV2XtO9zrGu8fU4umNV1uPth0CaANeutIsxnx5TCJFkbg/BPjwzvgT0xlyBAodDaGaQzM9wc0vOe6vbjso0yT//AANzeAUwvSoZBkyiCeexpb9Qm4lBtN3IsWhSlG2C1e9Hh8KIsxwSzTo2mLrcADRSk4yb1YG03KEQXzW6dlYOrJqTjYK1N2gpGYgPwHt48MweLy9Jlup1nrHj3QPMF3ZNFE9Jwy8wcNNl68eLm2rBifjPmzsO1N90Cg9EEjUYDh8MOT28vLGlpqD17RgJAMiDGJCTAaDJBr/c/v431dfJvg8GI7m4bsnJykZCQIBoV3bYu9LpdUiZBHQsKnFWfOR3VT/xePLi4MGJHgNCDqV/w3IbqiN0JjPpEVBSbpfUX9QDYVoxigKzv7/UMoNPuleepubMXb21uHgwSYj2nX/fPDSYTfvzf/xFGk1nKIP7l73+Gu7/3KFQJKrzwH7/Aiptuw7LrbsQ//Pj7Q1zBDLnd0SfPKwPn6ZOTwCw4s9Vna1zYtd8Ga2fs+v1Q//78R6UYX2qUIC+SIn+4eyJt/Gam4KU1Ddh9IDxowDX/7IlSZKaPrlVo8Hl5fcEsgtC52Wbvw7Vt+HRj+7AsfGCeh3/8EzTU1uKz99+N+ZgxIH7y0XIJ8te8W4MbV+ZjyfwsKc/huTZsa8YHaxvh8cQu0wkHJoRbQLCWAOvs//PFk6g80yMK/VdNTUNmikaEN7VqlbTyY8D/8a5WacPJYL++zY1VC7PQ0NYr30NqdPDYtCQ1er0DAg5QtZ8gElv9kbXD9+JCaenXj8NnugcDcup5jMszynEGnUreqy3WXnQ7fCjKNghokJuhQ2WtH+zjeAISXBvnN+lVqGpyQa9NQGaKFh/ubBVQguKBta0uZKfqUN3sFNCBgMaEAiMICgRbWaEJb21pHtJaMOaNUwYoHrjMHlAAgMt8A5TTKx5QPPDN9MC8salS38wAhgEh271diAWCf4qlBZTtIwXBoefhWu6elyc/5uaHmeqPD7Wg9QLXNJrr0bKXswg0jYFJp0JfP2uumQkakGwWAwteKxXiw9l1U7OwsiJTMkUEP17eXo/KIHo4A/zx2f5Mvr3XB1VCAuaPtaD/3DnsONWJsVlGOQ8ZFL7+c6Jm39rTi9p2F5hJ5/HsEEBjyQHXs+tMZ8QANLDGm2bkYFm5P6gno6CxM3x9KVv8EXQI3EOOP9vmxEvb6uDojb/sINg39Nf9iwoF6OAzQRAg9HmbOW8Bll17HRj4JaoS0dvbC7fbhZy8fGxZ+ymOfn4Qq+68WwTKqARfWFKKM5UnhCFAoECr00nAX1YxBfmFRWhubEBzYz20Wj1OHT+KpJQUbPj4o6iPRIDFQR/Ea1srO/DO/vCt0G65Kgd1rS6kJWtw+GwPyovM0vqPAQotoPxPkODRm4rw101NaGhT6n4zc3JRMq4MLqcdD//k57C2t+L5X/0LFixdjnETJ+GNl17A8htvxu4tm3D80IHBW8Ug/wffLZTvT3OrRzLuZ6qdg4EuSwMWzbHId/PdT4YDeNHuOcX25s9KkSEbt1lj1tMH5gqI8EULvAlU/O0TpZL1DzXqQCQkAGMSxqCmzoUz1S4REySYwV7y374tF2Vj/aJ6BDZ+83zNYPafPwsuXwjM7XL3g+UELAsIZ+VTp2LarDnYvXVLTMCMx5Pi//C940SnQq9TCYi196AVr79XA0dQtjzWd4r376ePlsPa5cELr54ZNjxUS4DvZr6n1rxbi/Vbm6XEhm33dJoECcbdX/jO6e7HsRo7Vs7OEF/Wtvi/Y9TUIDjg7O3HLVdlI8lIAKBf1PtbOz3Sxo/BOt9fs8tTJAjPSdPJcftO2oRNkGJKRHGOAXZnHzTqBGkLeORsjxxLPzCQ73H60Gn3gcKATnefHEfAgSyFqWOT5DtPwISgwObPOwSoyEvXSceAZKMaOWlaYQsx8J9QaBLQl0ZdC543K1UnxymmeOCr5AEFAPgq3S1lrYoHFA98bTwQHHQzq+Xy+innozVuqpnFDmmRLoEzAYb91ZEps7fPzgWzxMHGIPytfU0S3EayBx//ESypacjNL0BPT7cEjvt375TuBWWTKkRNmRnlhtoaNDXUh81ozSpOkcx0aKZ+tH5ggP6Da0qQ/0XteGiGmABDSaYRrMvvcvlgc3qFBcBgvrm7F3kWvbQHrG13S3aIwSgZAKSMivCbagy6nD7o1SqU55nh7O0bBASirTn4fo/m2ngf3thzvk1XxfQZeOTHT0q9MLPu6z76QGjDkSwrSSt+YYtEaCtSAAAgAElEQVQ9tuR7fmPNMEChZNx4LFl5LdpbWmBtbxdK/6z5C+B0OJCelYW927dhysxZIlTW2WGFwWhEckqKiFLywSNDwOvxSLDfWFeLbptfUZu1zWQAnDh8OOIaIwX//E4cbeiBxagevKeBa2T28LWdDTjwBSATeu3TxiXLRj4rVStZR27sP9ndhrG5BgneAiUADFzYQ/xIVc9obs3X6pgf/vzvMWXGbGzfuBbvvPaSMDlWrroNsxctwcHdO6S049TxI9i7fcuw62awO60iCTX1LqG++/rOYcbkJMn+19S7sfegDS1towM62U7v6qv876jjlY6wgnzhbkSgjR+/u3yW6hrc+P0r9WjrGLqOQIlBX985ASf2H+oW7QJaNKV/gho/fqQIaRYNXvlro5Q8hFpgbv6ca9i0w4rX3oouCHjLPfdK55do3+nAefjOf/zBMkytsOB4pQ2vvFmNzq7R+XlahQX33l4iAMCps/7vQyQtgQNHOnHDijycONUtgoIE0hZOtkjWnYALs/UMnvdX2nC6wYk7luZK1v2jnS0SjC+emoZ3tjYLAJBp0SIjRQOCBSzbcXkGBAzo6vGiMMsgYKzN7hUwr63Li2vnZGDzIStSTGpoEscgLVkrayUjgYjB7uNd8t2fPj4Zn+1tl8Cf33Eaz0cggSwBfu4vV/AH9TyOQCHBwRkTkrH7WBcKsvQoKzBJkJ9h0WJ8vhHdDgb+Wmw62IGZE1IUAOBr9Rb8ZlyMAgB8M+6zcpWKBxQPXGEeuNCAcCSXQ4V0KqWHMwbCDAxLM/1ZLBoV4VkPz2Osjsh03R//3f8l9G9mhPv7+9HX1wdHT7dkhFMzMqW1FbsaEABob23BW6++MmwJD15VKNT7yuaLV489u8SCe+bnSZafdfTPb6iOWXc/En9yLAPWVKNaAJJ4cJvg+/367kbsPhseWMm16PDDa0oFhAgEDMcae/DegeH3grXCRrMZxWPH4cXf/QanThyPehk3TMvC8opMGXOsoQcvba+7oNKCkfos0nhqVjy2rFjAiWBjsLT9tBU7Tlnx+IpSULsh2KjT8NTaKmE1RLLUJI1s8jfsb8f18zKx9XAnygqMkk0szNKjvNiMVz5rEODMZg+vEn+xrvNKnoeU/orpM9HrdiMnrwCpGRk4vG8POtpasWPjWjzyk78VACAjOxf7d24bkvkPXFdpsQFzZ6SwgYLUu48rMeKvHzRLS8Xy8SwTUWHyRLME2CdPj+z7Hsjk81yNzb3S1s/pik1rD7TxIwgRMHYg4PHB9d7fv69ASgWYlf/t72uGCBQGlP4PHOnGn/7SMKzjA1sfMoMcqc1gYG6en8yIXz9bDVtP9GeNLIAFS5Zh4ycfx8UCGFtsxiP3jpMygEPH/Or+o7FASQG7Xbz6VjXuHIGWAAGAggydMLhIv2eLTf5+YcadANzk0iQJ6MkOsPb44PH2Y+n0dKzd14Ykg1po+MzC8/h2m0fAEgLYrOtnGQ/LCpjRJ4vgRI1D/p2XoRPmQZbFDwDwnKztZ4DOEq/SXH+m3+XpF0Cgx9UnrAOCDaT0F2cbsOFAO3LT9fI+OHjKhi67D9QxkPtl5buF5WLURjknY2gECLgWMhtmlykAwGieNeWYy+sBBQC4vP5Xzq54QPHAN9QDwQEhKerMyEYy1p5/b3GRUBBjjR2pO3NSdPjh8hKYtIlo6urFM+urBACI1+584EGMwRgJ8JklThiTAI1WC4/HI9TNRI0G3l63/Du0vRU3h99bUgTSuC8mAMBA8UcrS5Fu0mLtsTZ8enhkdONY1x4IWKlUz/vxyo76mFoL8QIALBNguQCN/e0/+LxlWKae9fxbK6247p7vYvHylZKJJ9DidrkkC08GBpkXr77w/JAMYqpJgyeWl0o2nbWyL26pwZnW4TTkBVdPQ05BmmgBHD9UhcN7T8VyyZDPeXx2Xppk4gKtErVaNRLVKrQ2dWLzJ/sHx0cL/vlcEPiYXJAkJQx8XoItVv0/xzKzmJ+hExHAGxZkYcOBDpQKA+AcjHoVDp0+X088oov8mg2+5oabcfM998Pn86Lq1En5HusMBrQ1N+HNV17EzXffhw0fv4/0zOywwT/dsWC2RWr+q2pdOHrSDp/vHFYuTccnG9tRUWYCW+JRvG/zjsisokhuJbDw4D150n6SGgMMogPigtFuRUCEj+0JacxMU4hv3+fdQw6jVsCMKUl4dnXdMHAimEVABsHzLw9nEERbA+deNNci5/7zXxtFB+FSGAEAs0ktSv4XwiYjC4BzUYxPupfEqSXAcgBm76kZQWr9mQanACPM6pOSX5CpE9CFGXj+Twvoc0wsMqOx3S0BO9kapPMzqCfVv8vhGwQAGLgfqz7fvUNK32ZloLPHKyCe3dWPqibnF2VkwPJZGeh2+kR4kuyBmmaXgACs26eP2GqU4OCccot0BSE4QAbDhAITDlT67xM/O1lnF9CQ7xOyDmwOCsOeE7CAugdKCcCleKKVOS+lBxQA4FJ6V5lb8YDiAcUDETxwpQAASyam4+YZObJ5Wn+sDR8durjBcrQHgIH6E19kdv11/xfPdGqV1KdeaGlFuBUxc8RSgoCxfOGPW2qjsiXiAQC4mf3+smJQzNDh6cOz66uHlUawxOH+RQV4c28TKhYsw533fRd2ew/S0jNgTkpG/0A/+rxe2Lq6sPrZp3Bo397BdQbP7+sfEF0B6j2EmkpFEEcNvVGH/r5+dHcNzdZyg87/OEdY/6gTh7RJzCIYwODL7YXX44PL6VcF5zzfXVSIivykIdNwYx4I/vlUUEAxIIoYPPCzI21hxSCDx1CE7KaF2fhwV6tk+KVLRppusEb44j1xX92ZWNt/1YrrJHArGV8mQFJjbTUS1WoUj5uA99a8go/fej3mBa5clo5d+2y4dlm6KOjrtAlIUI1BijkRn21ql5pw2olTI8v+85iSQgOefKwYBj1r3M9FFfULXmigjV+axc8uoRAgRfpGEiCHsgisXT785rnzSv+xHEN/3LEqB7v2dwmDYCTnjjV38Of5OQY88VAZ3vmkHnsOjK4mnQJ/P/juhAvSEuCa5ldYcLTKLmr+AQtQ8HUalQTjrNFnQL3tkFWAHf6dY07VOyRgZ5adugblRSbkpetFsJPZfor8kWFAYU8yAKjwb/iCMUWgYX5FKjYf7BDwIS9Dj5O1dhk3tTQZpxocgwwAAgm3L80RhgD/TrBg17FOlBWahd5PFgLbhfIaCGxQkDDYuBYCCWQWvLe9ZSS3ShmreOCye0ABAC77LVAWoHhA8cA30QNXAgDAjCoDToriRQo4L+W9oeI7z0+72ADApVw3wYVA+6nAeSiYyICdbenCWTwAQIpBjR+vHCsZ+sP13Xhpa92w8gKWBjAb/tc9jZi2eAVW3XE3Pnr7zbhb7FEk8topmcJY+MOmmhF3oQgE7RQqZP39ySCBxZH6PFiwMfjY4PIEAi1kqBSm+et3A0Zq8J+21sZkjjDgv3pWhgQVt16Vg8p6u2TwqOlAJgCzkwwU3t/eIqJf30SbteAqTJk1B0ajGfaebgEBTElJaK6vk1aOLAlg9j+05V+wr1KS1BhXasCZKhcmlZmE6k8mwLFKO4oLDXA4/CJtbA3Ybh15F4DQQD5eIcBgEb5wIn3x3O9QFsGBIz14bnVt3IE8vzMTx5twuto5rHwgnvOPZMydq4owYWwSfvHMsSFlDPHOUVJowmMPjEdzq/uCtASCW/sFzh0QNr0U7/pw54t0zRzLsoRA+794faOMUzzwdfKAAgB8ne6mci2KBxQPfGU8cCUAAMH15pECzmgOZXBlMWnQ5fDGVQcfOhdr0tkaLxIVfTQ3k5metCSNAArM+DKrZO3xSh0ps0oUe2IGykUhqHSdtBrkZrC9yyt1oqz35GcBimroGtj6j6wFiurxHPWdbpxqduDzWlvUrgnxAAAzi1PwnQX5cso1uxqxr3p4LW+aSYNHry7GgWrbiEo1AteRkaTFgnGpIry4r2rktcLUiphakCyMEdJ52Y5x4/H2Ed9/ijQ+dnWxtFwMNrIpnt1QPVj2EKqJEBgbT7kKe4o/sqpIAvxn36nBvEkWHDhlw5TSJGEAtNu8aOvyiHI5KcQtnaMTThvNc3olHDNn0RJcd+udOHpgPzweN/KLSkRTwm6zwZKegYaaKqhUiejq7MBHb66JumS26NPrEuBw9SPJlAi9XgVPbz9MpkSptWawRQBg3ZbRZaZZw89WgEX5/hpsggv/+ruzcQXhFOErLdLjjfdasH7ryM8fDD502/vw9Iu1qK6L3vbzct3frAwd/ssjE/HZ5mZs2fnlsbkiXW96qhYkdwVECQnoUeuDgF6XyyvvWX7HGZSzdW1eql5o+TYnO7SMES0UarnwfdXr65efUXiV5XAsH+L7gkwkvkd0iQnodvtkDo0qQVq1Or39MGtVIiJIrRB2j2G5G4UD+Q4pSDNIpxnpKGDwtykkuMjyIj63fN9Wt7lQkKaXDjDUH6i3uqWTi2KKB77KHlAAgK/y3VPWrnhA8cCX7oEf/uy/oaxiMoxGo9S6e71eOOw9GOgfwLmBAfj6fCKCN2ZMArJyctDe2oqDe3bh7df+PGStVwIAEBCFi0YHj+TgQL/6q8rScKS+RxTqmVWO17gJ/OE1JdCpE/C7tVXojCI2yKAzN0UnavuxzsHgbnyBER02r/RxphI8KcMUoQpsHEndZF0o+8Gz3pNMdtafkkZKgaomay+qm8Jv8BeNT8Ots3Mk8Hj3QDO2n7LGdcnxAADfnp+POaUWARKeXlcVtu3fxBwzHlxcOKwXdVyLuASDCIJsOtGOjw+1xg0CBLclDF4SN94sSzjRdD4TH1yiEjw2tCtC6KVxI79oSqpk9VlXHBDrYp3vrAkpqGtzDQIAFSXmwb9fAhddsVNS8d/R3Y23Xv0TXA4HCAisWHWrvNeoQE9dCdpzv/z/Y14D6/+p/l9cYBDqf1GBXhT/WTNfNs6E45V2pFo02Llv5KBT4ORPPFQkGgO07p4+/OrZKhHVi2XjSgzIytBix96uuACD0PkCLILMdA0+Xt8+4haGsdZ3sT+/6dp8TJ+cil8/dzzuNoBU+l+2MAsfrG0YFXMg9BrIerj5+gIsX5yDDdua8eYHdTKEbVWLMwzS0aO1uxctNo+0PWXrwIM1NuSk6KXzSkt3L2raXchL1Ukwz7apeWl6EZjsdvehOF0Pp6dfxjZ0upFq1KBvYEDeQRaDBudwTgJ6zp+ZrMXpFocADwzi2cWFQX/fwDlZB99hTm+f/J7It+hBkJf6K7wG6uGQKZdm1CAjWYsup1cEckeik3Ox768yn+KBi+EBBQC4GF5U5lA8oHjgG+MB9j9Py8iQwN9sTkKCSgWdQS+iWQIA+HzSD52q+OkZGdDq9Gioq8Wxzw8O8dGlAACoTL9oQio+ONgyrM976A0KzmRzc0Q6ODdE8RrbBlKMLkDr7LB78cqOOsmOxLIAeMC67vpOl1DnmZmJZIHAmEE3N3vrjrVJ7TrbwIXarLIUTC4xS8afvaQpPMWWUmcaHJJtYiaSl5mdqpMe0gQAmPllL2j2deYmUESqgmpXA+cIgBbMCo006I0FAASEC7lBjqbFQAr/tKJkvBqH8GCs+zDSz7kR/vaC/CF0fG6ED9ba8N7+Znl+DCaTtI6jeFwkK8kw4JGlxbJ5D7Y9Z7vw+u6GQSAhuEQleFy89P/AMSvnZEptL7sBnK53SF0w24CNyzMKk4GdAs40OrH6Y3+Q8k2wex99Ajn5hRg3cRL2bd+CF/7jF8gr9JfjLLpmJeYvXY6m+lo8/W//S8CBaKbTJeD6qzOE6k8lfLb7q21wY8JYI9zuASyck4Ituzrh9Z67oMz5gjkW3HFjNsymRBG7fP29ZmzYGh8Ad6H39EcPFyElWS3tB53O80CnVqeGOckIo1mPhppWEbpk68skiwndnXaUjM9D5dEapGWmYMwXIpZ6g1a0MHrdXtHaoECmz9eHro4e+fm4SYUyl9PuRsn4XIxJSBDdjMRElYxTqxPR2miFJd0PhrQ1DxVVNBkT8bPHJ2Hn3nZhAkQzjr1xZT6WzM+CzzeA3zx/AjX1I9doCD7H1En+VoLM/tNqG5z41/88KsACAV92aWEgzkC+ut2JKQVJ0mr1dKsDLK/i+5XZeZal8e/M3jt6+5BsSERphhGf13ZjfA5F/M7JOAK65wYwyASgsC3B3G6XD+09fgCAL5V2O5lq59DrHRCWAUEAsgWSdGoBHPi7jO8kMg34e4ZrofF3k0GtknlY4sVzKgDAhX6jlOMvtwcUAOBy3wHl/IoHFA98Iz1wsQGAYDV1BkjMTu+O0qIu0CqPzmfgRSplvGbWJwp1n5u5YON5Pz7ciq0nO6Jmgyly98CiQjmemZa/7GqIeOpg5frgQewa8OLm4aAFW1EVZuqFbtzZ7UX/uXNCIaXoFJWbmfWn9XoGhOqZafEHf1S6Zp94fs7+0ydrHUN0CYIZD9sqraJOHz9cAsQCACblmfHdqwplsxlO/I9r5qb18WtKhYb69Lpq2ah+mVaSYRTNBt43Zul537gxD7al196A2QsXo/LYYaRlZGH1078ZtsRwon5OT590wuDGO2CR6P8EmZ7ZUCWdDBQbuQeWXb8KN9x+N1qbm2Btb8Xcq5aJ8v8v/p+/G5zsquXXigDkzs3rR3QCZk3HlhgwZ3oKLClqdFi9qDzjACn8lWec6Oq+MOo0AZs7b8rB8sVpOHzcjqf/WDui9V3swQajDskWE3ILM9Hr9ggTrL9/AGmZyTCa9CKk2VTXJgKLGp0alrQk2G1O1Ne0ytjs/HRZUkJCAloaO2Ay66HWqNFl7ZG/e719KCzJhsPuRtWpBvS6PBg7MV/AgPZWm1DXqyobJRgOthVLcrBkQRZ+9cxx2HqGay7wPq1amY9li7JBEIDGkp5X36zGll2jKx0oLTJJ4F+Ub5L5WtrcEmSnJGnwy2ePo6HJJZn6NLNGRFT5rmP2nUyAglSDvKvJBOP//H3W2u2R8gAG8RajRjLypPGXpBsl++8bGJBWrL0+P7DA9zzf0x0Or1D2ySDgMTnJOnQ6fTKG5+R7M1mvFpo/A37+z+CfgAHPw3cRQeJ0s0Z+xvkZ+HP+0kwDGjr95QiKKR74KntAAQC+yndPWbviAcUDX1kPBAeEl+IiuLH68456HKob2u6K5woEktwkXWzjRikapT8YqIin9CA0WOR1cVO26WSH9IcPDcJZ98lN50iC83h8wGzQfQsL0NjllraCofMzE9jn65fNfziLBQAErjM0Cx48FzNlXAM3rgyW9QYDlq68DqnpGRgY6Mep48cwY848JKWkwGG3o7b6LHxen1C5LWlpSE1PR0KCSsZ++OYb6Ghri+fSZQyz8Q8uLgKBCgbgf9hcE7ZE4dqbbxcRuUS1BlWnTgxTj2fm7/HlpbKxD7aTTXZhoQT7NVCiEjyOcc57B5ux5WSHbNonlZiRkaKVjX9Vs3MwCCCLg/X92WlatHV5pWVX/he9vWtbrsz67bhvxgUMZPBfUFwKrVaL1IxMmam7qxMZ2TnY8NF7+HzvLsyctxDb1n92AWc5f6hWm4CZU5MxaYIJ6zZ3CDPgQo0gwE++X4zsLB1+9UzVqEQFL3QNgeMZ2LPLRU5+OvqYndckwt7jQlKyEeZko/y7paEDWp1GgAJp0+ntQ0NtG4wmHczJJmEA0CqP1iIjx4K8wgz02JxobbJClaiSY4pKc1B9uhG2LgfGlxfIe4bsATIGjuw7DbdraCmEVqvCzx+fhGOnuvH2R+eZLfQdg34G/8lmtQT9xytt2LyzFRQQXL+1GZt2jAwAoO4AA/9JE1KEUdPR6cF7n9Rj5/52+Y6OL01CVZ0DHtFYUUzxgOKBK8EDCgBwJdwFZQ2KBxQPfOM8EBwQchN2oRkFbrQYpHIDRut0evHC5lq0hMnsU2yOtHoG06zdr+24eAERs+r2kKxw4OZmJmnx8NIiqQOl1XS48PzG6oiZ3GCqeGhruHAPDOs5v7e4SGilf93beNEyxMwifWd+gfiUte7hSg+Kx+VK1i60ZV5gndEAgEBQTLYDg2CuP9QI2jx2dQnYOYG6A2/ta0LJuPFYdefdEsxpdTr0UnuC2USVCn0+H+pqqqFWa6DT6aDRaZGYqIZerxeNijdeWY2Wxsa4v3fzx6Xi9tm5QpUl+BCa+edEbCe38ubbcPrEMfT39eHw/j04eeTQkHNEyuq/f7AZm06cF2iLxPxg/e7T689rRtxyVQ7MBhUaO3pR1eQaZH+wdZe0B9OphCJMMGBsnlHAIfbz/iYq/vP+zF2yDJnZufB6PGhvaUZKaqrU+5dVTMWmTz/EvCVXo6m+Dk/9y/8b97NxOQaWjTNi9rRkrN1sRVvH0OCXXU3mlFjQ6fLC7u4TOjizwNQP4TuPteFNNjccvf0waBNR2+7E+BwzTDqViM99cjj+AJjUf373SdFnxp8ZeafDjfQsC9pbupCSasaJQ1WYuaBcPiMI4PH4UH2qEakZyQIacoyjxwmno1eo/2MnFuDUsVpk56V/UVKQIHOakww4euAsyqeWwNrRDbIPaJwrnJEBcO3SHPzuhZNo6+jFjMmpuPuWYqHm831aeaYbr79Xi7rG4e+beO4pdQPuuqkIM6akSqbd7vDhw3WN2LS9RYAFxRQPKB64cj2gAABX7r1RVqZ4QPHA19gDIykBiMcNZTkmCX6pjkwa9e8ZpHmG0rM5T3AgyVrKV7YPbzUXz/lGOoaaA1R9z7P4WQekVb68vQ7M/Iaz4HXy81hgQTCzgOOZqV+9tQ7WL8QFWWNfnmuWUgfWb0YDKoLXw43tPfPyMaMoRX5c2WzHK2Hq7ydMLoKj24Wm+vaw1xMNAAjcOwIxkbQYqJdw88xsmZvt9w7U2PwAwB13wdbVBZPZjPbWFuj0Bhw5uB+l4ydIH3cGd8z6T5kx06/w3t2N2qqzeOcvr8Z9CwO+pd/+uKV20KfhJrjtvu8J4GBKTsGuzetxZP/eIcPCiRhSO4DPIcUkaQQxbp2di6smpA07Raj434rZGTKGKv5NHR6UFRql/GNgANh6yIoZE5IFCGCHh7ICE9q7PWju8PhFwL5BQcqkaTNhNJmwd/sWYWj84Gf/Q0CA7Lx8HPt8v+g25BYU4ZXn/jMu2j9BFepnNFvjLx2K+4G7wIH8zpKuTVBUnTBGgn4+E9T3IHhHkPTcOT5l56RunFl8dghRfXHcSMDYrNw0of4zwz9xSjGa6jtw5kSd1PynZ6VIcF4yIU/q9hncky3AgL+xliKLfZLlLxqbg9qzBGPMMpY6AiwP6OvrR2NNG3IK0iVgJ8Co0SRCrVVDo1EjycJnXY0zJ+tl7lBj2cWT3y+Hx9sPS4oG+TlGGVLf5MRf3qnBqbP+79tIjSUDt99QiHmzMqTDhru3Hxu3t0jW/5v0nRqp35TxigeuJA8oAMCVdDeUtSgeUDxwRXiAisRUDmc9ucWklprrxvZe+VmLtVc2kwwgGaRyc+n1DSDJqMbJWr/iuKgLZ+jkZ2v3tkkAEmqXEgBgkMosbTgLZP+5yQ2tub6UzmfbJ7avC6gws499pB7ywSKBAUbDaNbGYD8QsEYSlBvNvGz99+LmWqkLDRhredubO0dVAkD6PzPsLNkIBMHB66KoFcGTJL1aFKyDM+D3PPgwfD6vdJsoLC2FzWpFc2MjyioqRJAyOTkFjHhI+ycg4Ha60FhfhyMH9kUtAWAQpVerhM0xOT9JABDqSgRfc6jvbr7nflRMnynn6Wxvx0dvrUH16cohw8KVvjC4WbO7QfQgaMEaEcEHE9AK1kdggFdWaJIsP63L7pPv54QCkwg5qlVjUNPiQopZLd9lBnnUYdNpVaisc8j39utuFGW85ls3Y+KUaag+fRJvvvxHuWSCALfd+yAKSsaiy9ouXUveWP0HHD90IKpL9FqVtNk0GRLR6+lHa5cH7gugdq+6615hitRVnfm634ov/frmzUzHbTcUDmb8Ozp78drbNTh8fHSdGFhWsGplHpYtzIb+i+/cyTPdeHb1qZjdBgga3PqtQhyrtOHgkaGihQHHELBgm8fTVU5QWNLjGRDggy0m+/r8jILg9ovs7EBrbR/KAGGr1/Q0jRzLThQBYztHar3YHX3+FoNGFczGRGi0Cair9/+O5u9zHse1pKaoBdxgxwka1xaQWiBY5HL3Dzv3l36TlRMqHhilBxQAYJSOUw5TPKB44OvrAfaJnz0xRaijbGmVbFSj3eaRQINAAOnFBl2ibIS5+WUWicJzNS1u2F0+6TNfXmRGVqoWa9Y3oqH9ygAAAln1ojQDNp/sAGnXl8roA1KzGZQFskIMKlmmEI4+HrwOZuopiEc2A8We6qwuqeGOZNyMFacbh4kScvz6Y+346FCLHErw4+aZORLEkuobj9FnxRlGqYEPGDeBnx5pxdqj52voi8fnorm+HZ7e8PNGYgAE6P/ceIYTtguuvef5t1Z24J39l+6+8RzMnt4yKwfzxlrw2ZE2bDzeHpemAuv/Z86/Ch2tzXA6HXjtD88Mc3GkNoYEg9gCkG247l9UIGBHsNHnl/qZjed5+CqO+eenXkCPrUva+63/8F3s2Lhu8DIefOKnqDp9Ern5hVjzx+cjf8cSxiAjRYPiHIOUVJxucKLD5hFFdT67ozE+L+xEQHX8Ywf3CzvhSrGSQgMmlZnw4droOhmpSf46epaVEByZN8mCMw1OeecnGROFGs/PtBqVgMLsNkIAmeUo9CPfj/zdUpCpl5IlgsXZqVrpVpKgGoNUs8bfm943gMp6h/Svp+YF/V+SY4BRx970Y1Dd7BIWTMAovPfzH1WA9fmdNi8+XNsg4n5hGqfEdHmoYCCvl0F8dZ0DFBt87qVTOFsTnskV3A6QbIEN21rw6lvVQ87JQHzhHAuSTIlITlILmFBb78b+Q93i26UL01Bd6y9Tq2t0IydLi5T6NLkAACAASURBVAljTdBqxkhnBgpNsjPErgNdGF/iZznwOh3Ofvm9wc8oSMnf3wQLMjO0qK13wenql84vU8qTZBzbRHZ0eoWCxPWcqXKhy+aTe8GxK5emi5AlzWBQoTBPh882nS9biulIZYDigSvIAwoAcAXdDGUpigcUD1wZHmCox8wAN3QEAWjcnKkTE2STxaw0M4oqUkcHzsn/VI5n4ESKKY9jtjHTosWpekdYWmQ0BsC3H3oE02bPQVZ2Lnp73XC7GAAPIDnFgh2bNuBPz/znMEcFlwBEYgAEetizjdFzG6oHWxmR8fCt+VmSHcnL0MmGsr3Li2RTIjq6/QJqWrVK6NNsmcbMKinV3Ij+dVNT2JZ53PgxO3u63ilsiXgtmMrPmt2Xt9cL7T6aBToa0P+BVoFUqT9c3y0aCKMLT/xU9Lvn5WPuWIvMW9PhxK4zXbKeUJ2DpBQTVKoEoemGs0gAAO8bwY639zVjX/XwzBzVsh9ZViztr862OcQfBFC4NlKXw+kRxOvrcONC2RdSKxyh7CHc8fc9+iOkZ2X5ywxeXT1sSCQNgFhrZklHJO2B9FQNvnN7rvScZ6u50mK9PMvcvL/3SatQv7+pds9Dj0lL0vKp05GaTqV6F44fOoic/AL8+fmnMH/p1TAYzdi/c1vE7D8D1dx0nbzXGAzx3+ycERxwjsa/ZCc8+ff/hNqqMxjo78dfXnxuNNNc1GMoWnjvbbmYM9Nf8nO80oFX32pEZ9dwYI8B/vRxyRLQHz7bI20lxxeYhHK/7bAVJoNaIlF2H2HA73BTc0AlwfrUcUkw6VWoanSJXwmuMBjdcaQTE4vM8vuD4z2+fhRnGyQ43na4UwAFtihNVCXIMTnpOnTYvDhZ5xj2Hl44J0OYGgy6R0PNZ8b/huV5WLogSzoF8PfAidPdEsC3tvdKlvynj5ZLwP7M6soh4ALXSbHBG1fkwWzygyQuVx+6ur2DLQEDN46/TyeUGjFxvEnU95NMKuw+YIO10wdqPeTn6gUMGFtsENbJoWM9mD45Gcz0cw1kCrC7RHOrB7OmJgsgT1CAP+fvZvqORnCBGf3y8SZ8fqxHWAVTys0S3PM9SqCFIpV2ex9ysnUC/rNbDEEHMgRmTElCa/t5kIXAc1Nrr5xHMcUDXzUPKADAV+2OKetVPKB44GvhgWgAANXdC4qKUVQ6Dh6PG20tLaL0TiX3Iwf2o666asQAANsvPb6iRECL5zfVDBEHZNCXZFLLptNfP31Ool/JeZ9jf+VzAgowC8XPVQn+4JP/5mY0UnjFXuvdzj64IogChl4Es75sM5dn0ckmLhIlPvi40I4G4bQCphcmY3lFJv68sz6sKGKkB2rRhDTcMjNHgJ3tp614d39zxICbitz0EXt7jwQAIP1/Qo4ZT6+rismMCJ6XzAACA/RVW48XLk+faD4Q3LkQY6/r+WNTZTMcbB12L17ZUScdAMIZKeWLrl4pYoQ7N2+IGEyOphSDXR9Cn9ngNTCAYCBg1KvkT94vbvQZUBEEGE3wcyE+vBKOzczJxd//62/RZe1AQ201LGmsIz+H/KISNNXXoq2lCft3bJWSFXaHiKT6X5ilF+CzKMsgXRaa2nvjBvTueOAhfPvhx7Fvxxb869//7TC3zFm0BGqNBrZOKyZOmQ5LahrMKSn4zT/9w6hcyEzybTdk49QZJ/YctI14joI8HR69vxDZmX5qudDOx0Dei1t3deLDdW1wOocq2TNzHygDIzjqF5o8hz3HuyRAZTkK/85uFXyt1re5kZeuw8wJKSDwShDF2uOTbD7Blf2nbMIsI+uMwpZ815JtRoC5ptkl5Ss0ggxGXSL4jiXAUNfmDgvEjtgJEihrcOv1BZg9PU2o/vx9cPSkDWverZHAP9imVVhw3+0l+ONfzgo4wO/iglkZuPn6gsHSg+OnbAIaWDs9KC02D9MeyM/RoWKiGSajCj7fOaH/E3DZub9L/B3KAOD5K8rMaGzuRZI5ET32vsE/p01Okiw+QQmyAY5V2lFcYMC4EoO0jbR2ejG53IxNO6xYvjhd3nO52VrUNfTK77OjJ+xSPpCclCjMAQKgfI98uqEdK5am+8sHVGMEnOC4Q0d7YOuJj002mnuhHKN44FJ5QAEALpVnlXkVDygeUDwQxQOXUgOANerM8DODTmMod/+iQrCNHNXjKaT2ZRgzW9zkkgIbiyYcLBLIsQzi+Cez+Ay8wwka8hoCrAaOp7Dgn7bW4nSLY8jlBebmDyNlkUP9EahDJ9th04l2Uf+Plkdm9p8b5dB+3IF5wzEAuK4nlpdi19lOaWs3UgtmPoz02NGMP95oxwubw2tLjC+vwNiyctScPY3JM2aj9uzpiJRuqrRTsJJ9uWNZvCyQWPN80z4PKP6zNR0Dfqr89/f3wWHvQeXRwyidMBGv/uFpuBxDvysBP1E3gYEoM9YM6k7VOyXojMWlIBB090OPISMrG1s++xipGRmYMXchnvzuXWFvAYGKsRPKUVg6FkVjxwtgsXXdJ8O6R8S6fwwI778zF2mpGlTVuPDM6trB2u1Yx/JzBp1/84MSkPofMAafzP5/a3km8nN1Eoxu3mnFxxvaJetLHwVKk4pzjGjr7EVLp0eYAPQTgQP+e3yBEQ5XnzBR0lM0krE/h3N+lordJ0wxMqp4EMEDUuUD1H6b3SfH8B3KdwvH8hh+L/gZA1iCDNS6uBAtBt7jKeUWyfiXFpkEzGQQ/fnRTpSNS8L6rS1Yt2V46RGPe/LRcnEZ2wfecSMBFL/Qa20D2RPVqKoN/4wF35frr8mQjDsBDgbUJ047pAyAds3iNNTUu9Hn87PtuK6CXD0amnqF2j8mwe/r7u4+zJ6eDL0uASfPODFrWjLWvNOEsnEmZKZrUFPnlqCeQM8nG9oxZ3qylAOQ7Vff5P9s1z7bYEBfmKcXcIHrMRpU8myQhXDyjEP8TlYEmQRer8IAiOc7poy5sjygAABX1v1QVqN4QPHARfQAf6EXF+hhIpI/cA71Tb3IztDKhqG6zr+5YJam0+aT+sDiQr2IDHETQuoh6ZOkFrJukAJA3LBxE5GTrYXvi5KAwAaE1OPjlXbZvGVnaXH0uB0TJ5hk48DN1Jlqp1AUAxYcEPa4+1BvvbBWfNyoF6UbJHCmUSxu9dZaEAxgJpu17ztOWfHegeaYm/iLdQtIA6WIot3dLxmsSBYc/LfbPaLez9r47ywogMWolowja98/Odw2JAOfbFDjh9eUgO0FadtOWfHOvqaw1xcQ0mMG+6XtdVGzwmU5ZjywqEA2eW/vb8Kes+ep+cwws/aTGSA+G/x3PBvAcAAA/XPrrFxpS0a2QwCwidf/9NHiielwxsmwiHfecOPIAjnW0BMRiFm88noJMrU6PfZs3RiznntSnhn3LiiAXuPPaIYz0v5f2V6Ptp6hIl8Xch3flGNvuOMekEk0fe5CYQ6R4l8yrgxpGZk4efQQXviPX0QM/qnfsXhaKtpt7KzALPQYEVeMFvwvu34Vrrv5dni9Xry35hU5H+36W+/Egz/6G3z23pv44+9+FdX9t3z7Aej0ell3Slo63n3t5WEikqET8HV3x6ocCRL5fQpYW4cXz71Ui/rG+BkxnGtaRRLuvSMXKUlqecevXtOIA4e7cdN1WXIOvt97ewewfW+nBJEBgbjL+VxJ688vuh2MdB35uQasXJKDqZMsQtVnxrupxYW1W5qxa1+7vCfZSnDBnAz88pnjYcX+yscn4/HvTYBB78+Yt7S58cb7tXGLDZJxQVo+f5eypr+ppVey7k0tHhHiO37KIdT/m67NEpDg043taGn3iNZOVqYGbe1e+R1RlOdnYwQECsn+mTMjGbX1vQLU8Pd4VqZW9gRvftAiAAAp/QR3CCYQMCDTY8JYI9TqBNEY6O8HVCrA3TuAU2ed8s7nXmLG1GRYktWyFsUUD3wVPaAAAF/Fu6asWfGA4oG4PJBqUWPJ/FRpCUbFXtLXM9I1EpR/urEDyWaVbGq5UaDSsMPVL9mDqho3plWYZVxNg1s2Hawz5gZz+94uVEwwSxsxt7sfbs+AgAPMBuzc2wVV4hipIeQGIitDI2AAg8Ujx+1DqILh1NDjuqg4BwWU1dm7/qHFRThU1y3BbCgdmr2or7ttodSqOuwuJCQkwJRkgLfXB4NZh54uJ7atPYj21tEpR7N+tcfVF7FemIH5g4sLkW7S4mhDj6jBBwLhNJMGDy0pAsfQzrY5RSguUAMf3CouWo14wGUBIIStB9mCMBw1PBCYkk3A1nQsKQg2UkNTUzTyPHHjSKY8N4ekhnJzyIxROIukARCouZ9SkBz2fNRZuG5uhpRh2F19Qg2ubnZi17HR3Y84H58LGlZYOi4uVXeTNhHLKzIwozgF/DsDME/fgIBhWyutIOMgVONg6fR0pCWrxf8E6JgRZWa1f2BAaqa77F4RpmMLQMUAAgGLV1wPn9crYn8EaVQqFZ7593+OGlz7Bez8FPVo9ujf/B2WXXcj1r7/Fl5f/QcBFZjVv+vBR1E+dRr2bd8iPx87YSIIEnzwxmsRz8u52JJwysw5SLakSlvC1//0/BDRwtC1MON7/515MOjPA0kM0O3OPnlv/+kvDThyIrqGSOicD99bgPmz/BoAb33YIoE+jb9PvntXPsonmORZ5XN36owD67ZYcfyUfVQCexfjGaVYKsUB3TEEGVnTn5Opl4z+pPHJKCkyDQbtnTYP9h60YtOOFnR0DgXc+Lvtb34wSdgA73/WEHbJjz84AdMmp4rY4AdrG6L6gr4jyM4yHcUUDygeuDweUACAy+N35ayKBxQPfAkeYN0fNxolRQa0tnlkQ0h0X69XYeM2q2T+J00wYfMOq6D/BArIACgq0EsmiIBBt70PXTavUA4ZMB4+3iPZIQaCgRZDVAT29A7gbK1rcCNKcMBkUiE3WyfUxLM1rogAQLS2fXRTPAJ/kdzJAJPMgIYud9iAl7X8DPjVahX6fKT4sh/2+c00aaeOHlfY9nYUqGPAFs0YsLJmMjSQ4LoY+N0+O1dYC+8e8GfaQ7OMwaKAwe3igjsFMFhnQM/APprxnKtm5GDpxHRQJJA17RR3pPGzeeNSpea/odMtYnvhWt4RFGKwkaDyb2JprGHlJplBKVkirE3l/8EWCQAInJsMjTmlFry6s14C34Cx/pqBbsI5oP/cObmHzHJdCN33S/jqXbJTsKSEgSkzhHxu+nwD6PtC2px6EE63P6gYifDkJVvsFTIxW+3lFRZBZzBgz5ZNaGlqgNNhR1tz06hWyED96IF92Ll5PabMnI0n/+H/w4u/+wU8vb248c5vw2ROwkdvvY5Nn3wg7QZZEkAAwGA04f/+yWNRgYcVq24VwcK8wmLRLqD46aljR7Dug3eirpWMLdbvsyac35G3P2rBrCnJQvf+cG07Pt7QFneATgV4ggp8xnbtt+HFV+uHnHvqJLOwDpi5DrQpJQB49KQdm3d2SgnCl2H8/fR/2PsO8Liqa+tlSdM1Vb13Wbbcu3G3wRiDDQZMB9MJJSEhkP7yXv6Xl+QlJJAXOgQwNfRqisHGNu69SbKt3nvXqIyK/2/t8YjRaFRtE5e7+fhsz9x77rn73pm5e5211o4J1QtTYaB2jLOnBws9n0wBroZTj59XZEdWbiMOZdTC3uwduHSdx9yZIcIU+PvzGb0AAm6TEGvEzVfH44XXM1FU2vf5U15w09XxKCppxotvKq0fv4/7RDmGkgFvGVAAAOW+UDKgZOCczQCLNa7SsjCLCNVKWyDSAKnto66Pq/TU/o0ZaRSNJnWdwYEaVFS1ycMiHYArKtvEhZi6Q75GczrKBVjwUT5AqilphQ2N7WLyFBbsXPGnszDHIWuAYEJmrr3H6vBQPABOBgA4XReXLfVYvO8vqJd2gq5C2vN49AGIDNJJWyz3opXU72unR6LW7sDawxX90t/njAzE8kmhGIERwhA4VtbUTf0fans4d5f7kroWkRvQX2DZxDBMjbNia2Y11hwYvGs2CwA6h5MhwmJdrR6BotLWXmZh/QEAzBnvk1tmRSMhxB9vbC1EWrH3bgKn63oq457bGWAh7ufnh8yMtGGf6OSZs6XAnzRjlhTkT/zxdzLW7x5/BsmpY7F/5za89MTfBFjgav9Fy1bA0dYqq/6UBDy++m3s3b4Frzz9937nQNZCWEQUAkNC0dHejoDgYBzcvRMfv/16n7IF0aLfHSeALoOF+1sfleCeW6LFYZ4u8q+8Uzwox3b6CPz03jj5TOfkN+N//5HtFTygcd2KpSECDruAAB6bvzfsZb95R63oxU+HSzxlGS4DQso0BvJYGfZFP7EjpU4P35uKnPxGvPtJ/pCNNWksuHJZNKZMCJTvus/XF+O9TwtOdlrK/koGlAwMMwMKADDMxCm7KRlQMqBk4GQycDYDAC6DPJeJm0u3X1rXW2/LgjsqxKnNLPZwkB5s/vjAuGRcCHQqX3ydVoEVk8ORGmmS3alLH0jT73kcjscxeA2aHZ2yWky37be2F4P96N2D5n6BIVZZOdPqNQgKsaCjowuOtnYU5ZVDo1Wjs6MTvn6+CA6zYoSPD453dSF9f04P1sRAAACP6erUoFf7DYrRwH0WL7scMfEJ0uO9sb4erzz7FK6+eRU2r/8a4yZNQer4CbKKWldbg/raWsQnj0RpUZGsAkdERYuxWHVVFTau/ULaTZ7O8NQq899Wk7qbHWI1qroNI+luXt3gbEEZGuDsn67E95sBUvkZF19+NejxwPjNA3eKrMDd2I86/ytvvh1/+69fYtGlXMEfj4yDB/DO6ucxbfZ86Wby5P/+Pzzwy/9ERFQMfnnf7QOeyOjxk3DhZZfDaLZApVILY+HIof1iDtgXiDFnhk3aQfLzTQbOo0/lSKF663WRmDTWLK+99K/CQfkCuGQA1bXt+NvTOais7lsKERKkwdILgzBxjFnMBN2D9y8lZnSg33uoHtm5zUMunj2TRaCR0hf6qlTX9y/RGDDRg9yAAMelF0Xi8oujBOzYvKMCL7+VPeDevBbsCLBoTpj4J5AhRbZBbn4jnl59bMD9lQ2UDCgZOD0ZUACA05NXZVQlA0oGlAz0m4F/BwDALgBXTY0AW7qR3l5QPfSHUZoN0nmfxn3uwSL6o72l2JFV04vGTyd9s78KVYN8WGVhSE38/FGBeHdXcXdrO88e9X3p/hdNDpIHZPYuZ3/ur3ZV9LoWpI8vmxgKsgsoe9h0pBpr9pf10JxTHhEWFYjQiAAp+lno2wJNYMu/upom1Nc2wU/F1nN+aGtrh8XqD41OjbbWduzZko6Oju80roMBADhJV1cDgimD6Vgwf/ESXH3TLfDx9cW+HTvQ3u5ATEICivLy4KdSIXl0qgAA+Tk50Go1QgWvqiiHo60NJotFQIGczGN4/43XBvzE0myR/xN0GcgNnrrk5Gh/8NoHmNUyNmUgnV3A0YImzBprA7cho0bl64OOri5x8qbb/NwJAQi2aFDT6IC9tVPaptH/4Jt9VdIKTYnTnwF2EYhNSsYlK1Zi3ZqP8c0Xn+IXf/gr3n3lnxg7eSrmXXQJnvvbn/DFh+/KZJ584wMBv95++Xmh/l9xwyrMW7wUKrVK3n/ghisFRLjxrvvxh1/8ZFAeEdPnLEBsYhJ8/fzEE6CpoUHaj7JLQG7m0V5JcF+5p778qRfzcTTbLgWryyiQq/Eff1EubeBOKEe8JnPCGBPuuDFKpEEvvVmEPQfrB0w6i93pky3Sto5GoQQNPYPHbG7uRGWNA9W1DjG6I4WfjAEyhwZiC3Dln90Z2HLwaEHjgJ/DASc9iA1oELhyWYy4+7uYDus3l4nDf1/B7ebPCsXyxZFiLkggZt+hGjEHjArX92gdOIgpKJsoGVAycIozoAAApzihynBKBpQMnPkZMBlVaGxq9/oASKMkrlSQ0u8Krrgw2Ke5rwi0aVBd65QOMKR/8nGgje2dvMS/AwCgRvrehfGICnC2aTrV0djagX+szUZ1U89VKfarDrGpkVvS3O8DK2UBFyTZMDs5AEatCvsL6vDOzmKRF/BRemFqEC4eGyKu5AP1hqdWnOfLS2Zv8a5v9RyThn9vbS/q4TpPf4TgMBvaWh1QqfwQEGwRECAvq0SKkfq6JtGiB4XZEBLOIqUFZcVVyD1W3CO9gwUApDXghfEINmqw8UiVyCv6i2tX3Y7JMy+Qwn/31i0oKSxEeFQU6utqYTJbMGHKNGi0WhQXFsBsscDgb0RnZycqykoRGBwiuu2igjy88sxT/R7HpFPhzvmxCLdocaysEW9sLeqzI4DnQOxxzsg9Ubwz77PHBaCj67iAALxWTSeu0e4jdRgTb5I2aBq1r5htMggObDlUc9qpzqf6M/HvGs/PZ4TkdzjBFf7l194kLfnYNpBg0frPPsZ9P/sPuZfYPnDs5GnQ6w34zx//QA5xz8O/QnRcAj59+w3c+7NfC2Dw1kvPITA4FL999Al8+OZqkQL84/X3sOadN7uBg4Hmp/f3B30BdDo9UsaOF8YK2SvVFeX4/IN3ekkCqN2fO9Mmw9K8jyZ+rpg+yYLrVoSLh8fRrCa8/FaR9Jv3FgaDLx65L148XD7+shyfru0NIvY3d8qCJo0zY850K2Kj9T06FHjbj3Kz518t6NewkN97ITaNSKnYCvB0B/X6N1wZh5hIp+khzQHr6h0ID9Xhn29k4YAXI1JuN3NykKz68zeRv4fpx+oELCg/wQDjNveuGikdVOgp4AnEjIz2F8CPrxNUYZcTjcpXvhNqGtvR3NqB1DgTKmrbJBf19g5pV5kYaRAGUahNg6yiJlTUOUSuF2rTSptEblNvb4dB54fIIK10ETiQVY/IYB2CLWrx/Mkutkv3C5pgUmKRnvv9gCyn+1oq4ysZ8MyAAgAo94SSASUDZ30Gpk0KRGgQH9SKcNniSOTkNaKkrAXXXB4jDx40DbtkUTh27quW4n7K+ABs2VWJAJsGDQ3tyCloxLhRVhw6UofxqVZYTGqs3VCC5ASTPLTQNZmvBQdqxQk5MdaIugYH/A0qcY/7cn0JUpJM4qi8Y6+zn/uMyYGoq2/HkSzvK0enCwBICDZIUUWTO28xLsqMMVEmMbpz9bA+VTdAWX0rssvtvYp8PsRxxaqSAInbwdjGjj3hYwP1oKyArv98yCU7gWyCA/n1sr0UjCMDZcXe9T61+54O/cM9D/oZkBlBSQOZDF8eKhdGgI+vDyLjQlBVXoe4pHCUFVXDaDEI/d9s9ZdiRKWme/0INNbb5TWu/nP7qvLaIUsAXPNfOj4Ei1KDBeR4dn0uyk+0wQs1a4WhQAaHyx1/6YqrMDJ1jKzykyadl52Nr9d8grkXLUbKmHGSO+qoGxsaoNXrEBYeicaGemQdPYKgkBABBIoL8rHmfedKrrdwb9Poep/XyJtkwn1/Fv4Wf5WwMRisR8tqWnE4uwHLZoUKxZ8mkfxMUh7C3GcW2jEhySQP5XyYpzdHdIgOaXmN2J858CrscO+Bs30/glA+PvysjACZPuFWrXwW+/oe6HGdkkbKvTNu8jRcedNtAgrVVFXgvx/+IS5YcCEe/M1/4+CenWL8d+nK6/H7R36EmIRE3PbAT/HY736JQ3t3Y+qsubjlvgfxl//4OR74xW9RkJuNNe/+SwwAKQHY+OUaAQToA5BxaD+effQPQ0r5ihtvhS0gEH5qNfz9jWhqcn6/eY5DQ84H74mD2egnhq5/fTq3R5tOmgLSLJAGfnTx372vDm9/UtrLs4NjX7E0BJcsDMaBtAY89VL+kObrvjEL3sQ4A2gumJLkL63t3D0DuC29af76VG4Po1j3Mfx1fqCfSoO9vU+/lWFP0GPHkCCtFP6jky0yz/rGdnH237ClrE/WBLebOMaGFUuZWyfAnF/UJL+/OflNvaZG08A7b0zEWx/ly2+qK1i8B1k1KK1qFcYYfzf4O5Uc5Y+6pnbEhOpQXd8uYDy/W+jDYzKo5LvkwslBKK1uFdZQVrFd2ELjEk3yPcJuNF/uqEBqvFEKe/5GspsKt2PhT5CAICP3CbKqERdmkO93GtjmlDTjcI7iyXKq7i9lnDMjAwoAcGZcB2UWSgaUDJxEBggAEOnfsLUc8y8Iwf7DzhZpl14YgTc+yJWi0dfPR1Z+xo+24mBGnWzPIp7mfizuue3r7+fC21jJiSbZPiJUj32Ha2DQ+2HX/u/ajKWmWGQMPjhxlWTTtnJMnRAg4EFBsd3rmZ0OACA1woQbLogC3fm3ZVVLEe2t1R0nFJeYJEViaFgEGurrUF1VKT241WoNigsK0NnZAbPVKg9BmRnpoifnamBYZCS0Wp3oxdnze/u3GxEVEyu9xrdv2ohZCxZBpVZLO0G+l7Z/X/f5LxwdJMV+oEkDi14l83QPznVXbi2+OFDevbrMAvaS8SGYPyrolBb/ZAfMTLRhb169AA6udoRBRmexyt7z7+4sRk5Fb0BjOLfqYBkAHNvd9PGzA2VYl+ZsQ8Y5/mBRnLTMa23v7L629S3tqLOfvhVBXq8QkzMvntdrfXqlACb9hScDgNtePjtMWvaxsCEAQC0zgZQd6TWg/p+fNz7gs7UfGQJs7Zdf3oy672HlczjX99+9D++NafFWVDe1I7O8CeX1vf04XHOkc//NP/gRtm5Yh7qaatz54CNi3Pf47/9DqPl8/wcP/xovPP5nFBfmCwCQmXEYLz/xmKzg+/mp0NrSgqqKMqz96D3s2rJJhn70n6/j608+gL/JjGtuvQtp+/fi03feQGFejhwjKi4BIWHh+OMvH+reZyh5IzOBLQIDgoIFpCgpKhCQgXN2j3tWRWPyOLOY8T35Yr7Q692Dq/M3rAjH1EkW5wqzvVMkAWu+qujxfcnWsPffHiPmrfQT6KvF51DOgdvy+CmJ/lg4O0BaCjL2H+4bZDCy+OfvVWP7ae1uYbNqhOo/caxN8sLfRhb9LP77+h3xVvjX1jvEU+WF17OQ0Q9oiI8VKwAAIABJREFUd8cNiQiwavD48xndIA0NY60mlQAAbIFaXtuK6BA9YkL0YiRLkCun2I5gq/M7QkxYVT4it6Dkix4DZBNxvhl5jZg5xiZtaAkU7DlaL+wAPg8IeHsCBBifaIZW5SvbEBDg62QhkGHAv289XNMni2yo117ZXsnAmZIBBQA4U66EMg8lA0oGhp2B/gAAFvUzJgfJgwOXk6MiDPIwxeKcBbs83HQc7xcASIo3IjHOKKyC0ooWXLEkSlZFOE5hiV3cjCkdmDM9GHsOViPQpkVslEFWX+l+/NGXhT1WoXiipxoAcBX/LmM+HoMr5HSU96TkuxJN+nhiSgrq6+qQc+wokkanyludHR1S4LPYb29zIO3gfqSkjkFLi5M10NrSjKjYWFl15n7UkbPPONuMhUdFw9/fH0UF+cg4dBAHdu/qvq7U9NNt3zNoEMjWd6S7u8/V3ayPD3o1doe49pO9cDJBqcEts6ORHOqPptYOvLmtSMz/+PpNF0RhZJhRHixJQaXPwAe7S/plG8y9eBL8jXoYjDrUVDVg3Sc7ek1vKACAUeuH+y+KB8GIwuoWPL0+p3vVb+W0CMxIdFKcz4TYm1eH17f2bJPmOS93AIAP33xgnzM+QAp/5tio9wOdzPnQvj2tRgp/PtAnRRpQ09CO5rZO6NQ+OFLQeyXxTMjB2TYHautJ0+dn/PC+PWLW59kS8D8e/QesAUHiGXFo7y7EJY5ERVkJNBqtaPIfvGUlrr3tbkyfuxAfvfkKNq79DI/8959FNkCJwNIV1+CzD97u07V/uDmjJOCqm25HZEwsMtMPC9hQXlqMz99/u3tIl36fK7ts//fhZ94BKrbzu35FOOgdwGDLV7aHXftNpdyL/A545H6nDODvz+UJo+D3T7wgLQp1ej10Bj3qqmvQ1dkJf5MJ3KGyvExyOWrseAFW+R47GNAE0TPGjjLirpujpd3gm++X4Nvt362Ec1v+fkSH6gUAo3zGcaJl6XBz19d+7Ghz5dJoTJ8c1G3Ut2l7OdZ8VSQggLfgd/OcmSG4eH64FPEM/hZ+8FkBJoyx4YKpQTia1eCV4u8aLzJMj/tvH4lP1xYJI49Bej6p/iy+yRziaj6/PyKCtMgpbkaQRY0D2Q0Yn2CSwp45YcFPJtH4RJN8t1ASwEK+uLIFU1IsaG7tFCbBhv3VMOl9MSbOJFIAtk4k0EA5Evfjd1FhZQvyy5oFOCAjgBIDSo+UUDJwrmVAAQDOtSuqnI+SgfMwAwMBAHyQ46o9zYhGJpigPQEA8Ac/7Uid6IxDgnRCBSTdn4U9WQTUOh7KqENctL8U8p2dXVKYhIXoxAWZUoB8agar23Dt8hgZf/POCtFGDoUBcDovGQvqJ7/OETq5ewQGB+OqG29BXFKyFPCfffAuYhOS5PzysrMwadoMcfMmPfxo+mGkpI6VB386zXOFn8XDCJ8RKMrPl9V+/l9WUoyxEydhxAgfVFVUIC87swcAwNV/6shZaDNaHJ3YlVOLDUeqes2PmvObZ0UhPtjgfLisacH7u0owPcEKdh3Ir2qRlXsGi/i2fvwZ3M/bvfh3vU4Agnr7zw84CwUyDualBMpKEcMFBHxxsBxHSnprQmkKqNWqodaq0dzUgmZ779XXoQAAPObdC2IFiGCOXtiQ1w1AkDVBSj6lETx/z5U5yiruXRQvFHBS6l/+Nh9HS70Xzu7b9uXfMNx7kyttsWF6dHVBVuoYfBCPj9Aju4jmk13yPqn/XLnjwzzP7VBOg6z0McbGm4QGTFqvEsPPwK///HdZMd+1eSN+/NvfI5egXV0tCnKzcNGyK0WTT3YP6f1vv/Qcps+Zj+j4RPGKePjOG5GQnIKVq+7Cv158Vrajpr+irBhmiw07N2/EO6+8IIX+T377PyIvIXPgdMclV14Ds8UqAEBJYb4U2i5DQmrL2cYvLlqP/KIW/OXJnF4ArGt+LGSXXRyChXOcgBTDnRGwYHYAVlwainc/KcX6b6vFhyAheZRIHMw2G3xG+KDZ7vx8JY1KRdaRdKQd2IuUMRPku5TfmTWVFV47F1hMKvz0vjhoNb742zM5KC1v604bKerxEQbwK4gUdDr+n+pwOfQvmBUqv3n8Ltm9vwrvfFKA+gbv3QX4O3jJwnDMmhbcvU/GsTp88FmhAAC3XpsA0vvXbijF5Usi8dbH+dh5Qhbnbf43Xsnr5I+/PJ0ufjmUOTj9P3wQHazH4dwGBFKf7+cj4DP9YAgQUqdP9lBVfRvGJZhR2+SQ3xXuz/Mi7Z/fHXyfEsBJyWZsPlgNq1GNsACNgAQ0U8wpsUuXkawiO4x6J+uIY9OHhOACj0efACWUDJxrGVAAgHPtiirno2TgPMzA6GSznHX6sfpeEgAyABgsyLlqbzaqkBxvQmZeI5qa2mUfuhxTv799T2UPCUBkuF4kA7knVh5HJZnF6I8O01w1oe72629LZQUkMc4JHJABQAPBgQCAqfFWXDs9UlzQC6pb0NZ+6h/weN4s7Ohuz3Z37hEaEYF5F16M/NxshIZHyMregT27MGbiJFgDAtFit4skwOFoQ3VlBSrKyhCbkIguzjcvB3EJSaisKBfqPyUBdJYvLS7Cob17RF5AKcA3X34mcgJXsMAjhT06QI+DBfV4dUthD9d913b0Mbh+ZhSsBpUU3+5yhtO5Au6+mj0u2owVk8NAIMI9WHRvPlaNrZk1UpwPNoYKAFw3IxK8R6j1J0OBcxtMnCkAwEBz9WwJ6G17AjB86B+eld1AMzh/3n9lzXo0NTYiL+sYPn7rNcy7+FIU5+di/eefyGr6lAvmoLykSFz8/+dnD3YnhpT+7RvXY8+2zUhIGS1eEkuvvAbhUTHiwv8fP7pbtr3q5tug1ephtJiRlZGOrz/9cMjJXXb1NZg4bYYAE/amJmEf0fWfMiP+m8X0i0/8X/e4ZAIsvGQ5wiKjhM7NwpvdB1xBvT0NAQnu/fP1QqHY9xc2qwq3rIwUSr5Ln9/a2oUD6Q0YM9KItKONeOH1/pkuQz5pAGQrMAaa33DG7m8f/lY9fF8qYiKpdYf8xr32bo5XyRoL6rGjrbLaT2NAXgv+Bu7eX40PvygUsIA5cxX/z76aicJiO+5dlSyguDvF33NOZOE9eNcosKvA15v6Nzw91TlQxlMycD5nQAEAzuerr5y7koFzJAPU/ecV2pFX2OQVAJg8PkD0fdSEkm45KtHcAwBwBxDc2QTREQaRCfCBp6KqFZPG2tBo78CRzHrRSfLBh74DDPf9+O+BAACCBwaNr6xeD6bAYU/uy6+7WVy42d6N1HyuwPv6+qKupgbZR9OlZzap+LagYAQFh4qJna+PH/JzM5EwcjRyM48gdcJk+Pj4oramSty9v/n8E0yZOUdW7vjwTf0vo6OjA0//+fen/A6hi/+sZJu0uPOk8pOGuWRsCC5ICpBVHBbY7+8uwb68uu4cxQUZcOMFUdJezhUskisaHCcNoqSXNGJ71nd0T2rtr5oaLi0JPU27XKwAMhj2F9TLdewvhgoAXDE5TFoUMt7eUYwd2d/N69KrVooGe91n3xU8rmOfLgCA58+CnAUV/+RqodnkJyZZ7k7qXH31N/gKfba+wZkT0elqfMCCitfVNQb/7K8V2ym/+c7TAf/ywmvYs/VbUENfmJeLmqpKTJ+7AMX5edj01efSHSI309mTnVR+V9z6wE8wetxEYQKkH9gnXSW42p+YMhq3//BhPPmn32HMpKlYcMky+f7Zv3M7vvnik2HR/m+8825MnnEB6mpr0dXVKaaV5SUl8PPzRWtrq6z2H9y7G7u2bO5xFZdccbV0Gnj/jZd7HJf328P3xiMmSodN22rw2rs9u3L0dSukphhx1aWhiAjT9vjMV1Q58PTL+SguPXfYKPzdnDszBBu3loOUf/fPIiVtE1KtmDklCEnxJlmRJxhXUt4ihfr23U6ZhOvzvXJ5LCaPs+H51zKRles0aCQT4J5bkkVmR1+cvmLZ4khMGmfDX59O71NycJ5+dJXTVjJw2jKgAACnLbXKwEoGlAwMJgMDaSrLS4phb2xASESkFLeemkpS+7lKv3W3U0PoCpex31sf5UlLop37qjB9UiA+/aoYl10UgcKSZgRYNKiua0Nra6f0Jq5raEdosFakAAXFzWC7wIYGh1AByRS4ZGGEuA+TBVBW0YLYKH8xCfpqYwkmjQ84YSzYjiZ7u9Aaa+oc8hB0OKNW9j+ZIABw/89/K7r748e7RI+ftm+3DGm1BQooQGo+V+25Gsd/6w0G0euz5VtkTBzaWluksKfGP2HkKGmnlXFgnzxgG/zZw16HuMRkyTOp/6ufenxQU54YY0FckB71zR0ItWiEdUBTulCLFhklDThU+N3qG2magf5qofS7gqU8qf7XTI9EoFEtD6I033tta2E3zX9QEzlNG1G6cO2MSAR7McJzHZIMCxbpn+77ru2Y+3SGCgDcMS8WoyOMMoQnALBo6aUozM3FsYz0Xmc8FFr/ULaNjtBhygSzMBKqa9pFrzz6hIFZTV07EmL1iIvRo6CwRcTLGceaUFvXLoU/VzmjwnVoaOqQooqAmtWswpffVIr7uRKnNgM33f0All93E15+8jEB9hYvuxJ//NVDWLz8Ksy9cAnKy0qE6k9DvbmLL0FMfBLef/0lvPnC0z0msnj5lbj7oV/gzX8+jfdefan7vbikkfjV/z4u38VsxffhG6tP+gSmzLxAvrMsVhva29sRFBIq30lH0w4jJCysW3rUX7cKz0nMnWGTtn/8Xmc3gOoa77R2b5OnP8BVl4VJtwAX+MfvpbKKNuzYW4eNW6thbx48A+ikE3SaBkhJNEuHHNLkGWaTSuRulCUwWlo7xPtm78Fq0enbm3sDncsvjsScGSF49pVj3cW/a7qk+CfGG/st7vlb/dN7R+NAei0+WVvUZ+vc05QCZVglA+dlBhQA4Ly87MpJKxk4czIwkKaS1PKy4iKwAK6vremlqXStKHpbSeRqpMPh7CNOymNrW+eQVhw5NrsHkGLKcQgIcOWexkDUK7oHHZSp12QXgOEGe3fPGxUkuniXvt01FvWl1OtaAwNlpSs4NExor6Tt8qQ6Otql0Ofq/uQZs+BvNku+aERVVlSICdNmiA6YBYHJbBXjLOpTSQVud7TDZLEI7T86IVGYAQ21tXj9+Sfl8HSAv2JKOOhIT1M6zyC1n6v3fIjkKhFXhhydXTCo/dDS3oHWfsyrzHoVrpgU1r3K7tkCcLi5PNX78bqPizbhknGhAlK4gud6tLQRWRV2VDa09dl2bagAgMsDgMfxBAAWLFkKeji888rLvU5zKEX9ULZ1AQBsncbVfYJm8TF6+PqNwI49dcjJb5Y2Z+s3V+PiBUHyebFaVLL6ajL6oaWlU0ACrqSyG0dVrQM5ec2n+jKdd+P99L/+iKDQMCnSl6y4BuGR0Ti4ewdCI6OEzj9z3iLEJ6dg5oJFQuXfv2MbFl9xtZjobduwDm88/5SY96WMGY8//eqhbq06af033Hkf3ln9gmj/GVfcsArzFi9FQ12tSAk43pkcBoMvfvoDmvhp8N6nZfhqo7NFq3sEB2qg0/qIV4C3YCeAFUtDkBBr6MEI4O8NJWV5BS04lm2X/0vKnEaW7kG/GILU/DyoVD7Ojhe1bSI5q61jFxqnj4mP7wiY/FUID9XjYHotaJBnNqvld4b7Go0qpB+tQ0SYXsxsi8uaZXvK1/idW1bZKmB0Uald2hsaDX5SxBeVNiPQppHjMeS49W1igusKvk8JG9vcMlpaOpCZ2yiGt56/c545osHuNctj8PbH+SKh8wyexw/vTMFXG0v7pfhfODdMxmEnEHYRIJiQnedkEtz2w4dQW13tNFs0GsVrxt9ogsUWIP4PJYUFuGjZFQJa897MzEgTiQrjhrvuE+8LdrOYMXehSNYSU1KRcXC//DZ2tDswMnUcSosLYbba4GhtRUtLM/R6AwxGEz7/4G0sWHKZfJ54fD4LsKUlW18qoWTgbM6AAgCczVdPmbuSASUD51wGSP3mivp7u0tEJ+8esxctRurEKfJwQhdqFvOdHZ1otjcKsGGx2YRvzQcVlUoNu71JWmQRFKAR1bip08Whmk7dUbHx0sYrNDxSKL7s+31wzy7Znit/waHheO25J4SyfcusaKRGmuThlk79W45VD0q20N/FIb1+yfgQTI2zyjFotkRt/br0itPe53ooNw0Lfz70uR7rXWwFdjOgGR9N9gbTlWAoAABbUt13YRwirDp0dB3Ha1sKerAoWPzPnLcAe3ds6+GxwPOirOS+RfHCviCY8o+vclDT5H3lc6gAwPRJFvGsyM5tRpO9E1MnmnE4oxElZW2YPtmCkCC1PMBn5drlfeatsLgVE8eZpBjhSioNAbnqX1TWqgAAQ7kR+9h2/pLLsOq+B1FaVCAFeUFONmiQx8/1Y//v11IMLb/2JsyctxBffvw+br3/x2LSt3fH1m79f8ah/fjkrddByv/mr7/slgGMHj8J6Qf2ypHvefhX6HA48OaLzwyL4n8KTnVYQyyaE4iVy0OlwCcLwAUIc7CoCC3uuSVGwKlHn85BW5sTLPYWIUEaLL0wCBPHmKHV9mxf6r59Y1MHnn+tEEcyncaAZJ1RJsNV9Y72LmGO0YR2VLIZpWUtAgZQmhYRppOinEA1gebKmjZEhelhMKhwKL0WVTWt8PX1EZp9da1DxiwtJ0tNLYAa3fO7jgN7DlQjKkKPwuJmxEb7Sxs+FuGhwU6TW4IFldWtJ81I47lx3AfvHiXHeOnNrD7B9asvi8GEMVY8+lS6tN71FpQcPHLfaGHVNTa146/PpKOopBmXrbwBUXHxch+zxeSFl10hv3HjJ09DdVUF4pNShBVHNpstIFBYcJTCbV63Vpgpd/74Z1j78fvyu8bWlGMnT5P2tjWVlQKARcXGwcfXF8/97U+YPHM2/FR+mDxjDupqqxETnwi1Rgs/Pz/5jWysr4PBaBRfDI6phJKBszkDCgBwNl89Ze5KBs7BDMybEIjIIC1e/6qo19nRmfee5bF49uM8HM5x0sr54POLG5Pw9e5KbNzfe4XHc5AbL4pEUWVrv9vGheuRWzL01UnOneFtHmxpNDnZgs939N8zfVZSAK6cGi466W1ZNVJs8+//rhgfbRZXfBbCDM7lo71OEGA4QTbBJeNDhd5OLTkL/y2Z1WA/+aGY6g3n2EPdhwX+XfNjYW/rwBtbi9DU1r/Ov7/xhwIA0MH/BwvjpZj37ALAY0THxSMmPgEZhw5ItwX3CPBX44eLE8BWgiW1rXh6XU4vA0jX9kMFABLj9VIksWBhkVLf0C4FFQGA8WNogumDL9ZXiu56yngztu6qRWWVA0sWBaGhoQMWs0rMw6ijJjunstpxTmmqh3p/DWd7uvOTHj9j3iLp0lFdUSFynvdeewkrb7lDmEDrP/sYb692OvMz6B3CwoWr/X98+iVZOaWHBPX+W7/5ClfedJtIf0wWK3Z8+w1efuKx4UztjNzH5QUQGqLpYQbIlf3bb4iCQe8rrx9I698k0HVyHG/OdBtmTbciPKSnTwC3Ibj116dyRXbAIABAw1j6ybDI3bKzQj4/LMjJSCP9ne75LM5pyOdvUMkKOFfyyahKSTSJQR/b8VF+NjrZIqBBeIgOO/ZWyefQalZDr/cTIDUnvwltjk6EBulwJLsBMycHSrFPKRq/wglQNDQ6egAANLe9ZFEEPvy8QPYfTPBcfnRHikh8/vKU08G/r3BR/CnDI8W/r6AfwQ0rYoVF9+cn08RMl0yU4LAIZB9Jl84UOceOYPT4iYhJSEJRfi58fXylIwPvaUpGyIjTaHU4evgg9m7fgutuvwfbNq7Dt199gRU33opps+chIDhEgPA9275FbEKyjElAnfvlZh0FfSXE76AgX0B2+u6wvS074HAbAuffR6eLwVwHZRslA8PNgAIADDdzyn5KBpQMDCsDroI9OkTndX+2AcsutiOzyC5FvnsxziJ62axQeXBibE2rgb2lU17756f50rrHEyDwPAiL9Kvmh+H3q49Jr2FvQZAgLFCLV74oxCPXJ2L1F4XSMuj2S6N7bc4C9v/ezekGJB6+PlF6C3sCGJz7b1YlY0darVdwwzWwe6E4rAR/DztVNLThqa9zROs/mOCD6fR4G2aPDJDe9gy28tuQUYU9ebW9aLODGfN0b8Pi/855sYgKcN6nNPnzZGVQC71o6XJodHoxROsvhgIALEoNwtLxod15evKr3rm+/vY7UVlejq/XfNLjsO7gAX0Unl2fKywCbzEUAIDX8OKFQaKj5io/XdEjw5yUYQIAk8aZEBaiRU5Bs2j/yRb414clAhgsWRgkwMDUCWYpVAgccKWTRRK9ApToOwOUPo2ZOAWH9+2WomXqrLm46Z4f4oM3Vovr/fV33otrb7sbafv3IjA4RFb2n330D30OePUtd2DGvIX49J03xdGf8dn7b8tYXC2dtfAi/OHnP/batu5svU6ujgB09H92dYHcm/QGIGC15qsKfLK2J4g22PMkK2Dh7ABMHm+G0d9PCmy6+T/1Un73EDMmB0Kn9RNvGY3aFxlZ9UJtX7IgQgpcFpo0ySOVv67eIaazbCsbYNOgvb1LPif89HKf+noHFswOldfZtnbb7kokxRvFU4PvWy0a0epT189VdIJsNK8lS4A+OWwlyM431PF7etKkplhAvX5WXiPe/ihvQDO+Sy+MAGn7z72aKQyAgYJGfxdMDcLjz2X0kB+478f5/viuUXI+f/rHYXmL9zslLp+995aYWFaWlWLSzNnCYMvKOIyQ8EgBvBYuXY662hrxuRFT3CNpiIiOlTFSxk0QZgvv+4ioGASEhKK2qhLbN30j23NMBo/Dvy+96jqRErDTxI5vNyAwKFjG0hkMwhzIyz4m81FCycDZnAEFADibr54ydyUDZ1kGWFgvnhaMgvIW/On1TNhbOnDHZTH4ZEuZFOPeimQW7K7Cm8V2m6ML29NqBCBgUX7dhRGorGtDkEUj4/7jvRzEhuqxM6O2e7z3NpR2r8p7rtK7jum+zYq5YTJ+bmkzrl8UgTfXFWPKSItk23N1n4AG+xZ7ggmeLAIXeEGgor9wLxRJLa9vdq4k9RV6jS9iAvWyQt/Q0oHC6v6ZCyFmDQJPFOFVjW0or+/fs8B9fM6hqtGB17YWePUC6GuO9Da4/oIocHV6t4drPud+zbQI1Le0y1yq+6Crf9+3OpkPNCZ0D8+WhHw4XXTpFSK9eP25J/rVhQ4WAIi06XD73BjQG4FxoKAer2z+rpWiaz7Lr7kOPj4++PBfb/SYY0qYEavmREvf7L72de0wFACAZmjU9Dc0doj2v7isVVb5D2U4dboxkTrsOVCP5ARnW7Gs3GZcvCAQG7fWSMFVUe2Q1dampg7UN3aIsSZp0koXAO939h0/ehhRcQnYuXkDrrzxNvzPzx8UXfOci5ZIwU+6/6QZs3CclO7yUvz1v36JPz3zMvZu2yxeIJQB5WVniuEn6dPd19zfH4+vfltWVF964m8CKrCwor/IyWr7+R1ESxJPHbzr2OQQcVWbMhJvQZCJ/7m/TzkMW6SeDAeKheWDd8WKoV9eYQtSR7LV3whs31OLl/9VdNL3IBkvP74rDjqdD97+uBTrv/2OHTV2lAWRYQZhTjkc7ELjg30HazBvVghqatukk8s3m8ukq4zFrJbvcdL7C4rtAg7QnJau+tTnZ+Y0ShcbyglY+LMNH6U13I/MAfoJUHYTHKSTQp8mtPQFOHKij73VosaMSUHYn1aD0vLengdkKlxzeay4/+9Pq8War4q8Fusu6v/+QzVwtdkd6PvZ1e6PbQEPH6nD6+/leAUZ6JfAObukAhOnzZTCnHp8+uAc2LVDgC61ViMtaVua7UgclYq0fXtE35+XnQVK5fz8VNi87ktpSUlqPxkz76x+HituWCWF/OP/7zcyZcrd6I0zbc58+Xw125uETUBj3aPphzBz7kKUFOXjq08+RFhEFBZduhzffP6psAqUUDJwNmdAAQDO5qunzF3JwFmWgdQ4IyrrHFIwM1hgszAOsqiRV9aCe6+IlVV3FtMPXBmPDfurulfWB3Oql0wPwZ5jdd3FuLei2xMAYAHvKvIJSDCGAgC45sWV/7Hxzp7Orli7s6J7tX84AICn+Zu3HIwM88etc2Kk4KMZHdvr9Rfu7eW+PVqFD/f033vZfXz2on9rR9EpXbFnUXDLnGiMizIP5hKfEdu4rgtXiNgmbezkqdi9ZdOQAAACOzfNikJDaweqGpwgjMWgRqhZI9IIBh3339pejN25tb3Oe/rsuWLktmXDOpQVf9fibP6oQNCfgLH2UAW+PNS35GQoAMAZkfjzYBKXrbwezXa7dPOg6d6OjevRdbwL0+csEJOyZ//6B2nfZwsMxqF9u/CL//krbEFBUrCwjadrNZOt9BhTZ83DJ++80YMV8KNf/072rywvEynJwd07e7XRc6WaoJ1J5wezTiWFKYv7ULNWGDzsisHvBDKCGLxrp8ZbkV1hFyCP/2ahzfvYFWOjTAJU5lc193p/XLQZQUY1jpY2ifSFIBgBLX5PubONZk2zYtHcQLzxXrEATQMFV+aXLQ7BJYuC5Bw4naPZTXjyxfx+df8Djet6nwDDT++Ng82ixt+eyUFp+fCNYAd7zNO5HeUKVy+LQXKCCeUVLdi8owKbdlR00/xvXhmP1JEWPPZsep+r+aT9pySZxbMgLsYfZiP9QZyzJivhL0+liQmiEkoGlAz8ezKgAAD/nrwrR1UycF5m4M7LYjBttBX1Tc5VbRbF9fZ21Dd1IMSmwetri4Sebzao8O2BahzMbkBzWyd+dHW8uMwPFLsy6kQ+4NLZnwoAwAVKjIpxtmRzZwBQcpAUacAHm3oW0d68AM4FAGAwgMFA18jb+zS7I+2dTAFGSV2rUO6HGzQsTA71l92PlTUhrWhw+t7BHI/FTHpxI+ooGsKLAAAgAElEQVROMDPufPAR0U5z9fSFv/+lzyE8GQAHC+sF9GBngfgggwA4npFdbsdzG3K9Ai6zF12IiVOn46tPP8aRw4e6d71ldjTIXnB0dIlBIYupvuJ0AAAxCWHo7OxCRwdNs+zQaNWyUmdvbEF0QihUapXTHDCnDM32c6en+mDunb62ocEegaQn/vhfUsT/5Lf/I504wqKi4efrh51bNqKpvl70yB/969Vew3D/2IQkRETH4GjaIWnjaQsMwtZvvha3fs+gkdoPHv4VXn3mH17Hc9+eACBX4VmQs6jn/xePC8G3R6rEW4Ir1qPCjaI/Z7DNJ4OAAVfyKT8pq2vtfp33Of/nmB2dXfIn/T/ItiE7ieAXR2LBz/1GR5q6j+WaF9tRrro2UqQmf38+r8/2fpzTnBk2ka7YLE5GDYv/w0ca8dyrBaek+HfNKTFOL1p/SgBcEWhTo9HecUqPczL32VD35ar90kURIk8gw4DSgZq6NmEj0MzwYHqdDKlSjRCPA4LplC7odE4/AleQ7UO2A8GXoAAtjmU3iMZfCSUDSgb+fRlQAIB/X+6VIysZOK8y4DL323q4Rh4UZoy2CrWebAB3nT0NAL2Z9HkW265VevoEuMsI3JM6XADAJVWg5OCFT/KRV9YMAgDePAAyi5rw3Mf53awDntviqUHdoIA3ZgDn6C6DcJ/zYKnirn2+TwbA6QIATvUHYagsh5M5PrWneoMBHe3t+OLDd/scqr/rSnCL7QUvSLJ1r/6X1rXipU35/Uoi2A3A3tSElmbnKqh7Qc8VWm/eAe4TPBkAYHKsRQrAjBKnBICh1akxYXoK/I06ceo+ejgPBn8djnd1SdEfmxQhf1ZX1ONYWj6aGgZevT2Za3O27Ev3/YnTLsCDt6yUtn1X3nQr/FRqMekrzM0WE78J02ZKq783X3i6+7ToQXHbAw9Jm1Tqktm2j3Tml596DJExcUgePUbM/nZt2SQ6afcgtZoUZ5dRYF+56gsA2HK0Wq6/a3Wf4F1skB5Z5XYB8mYk2np1CyEol1nWJHR+vs8uJxyDLINJsRbUnmiJRxnM/vw6oc17AwA412WLg3HpRcHSZeKZVwp6gAAsPpddHIIFswJ6OPaz+N+9vw6vvFPcoyinJGrh6EAYNE4dP8E9ApDsVFLV5BDZ07R4q3T72JZVDXs/hnecm82qwi0rI+XPvz39nSHgqbofWVpfkBwgcqq2ji5Y9CrpSDKYbiTDnUNkuB6TxwVg7oxgkMbPoFafwby2tHbIn/QeoIlhcWkzjmQ1IK+gqZvOT4CEHQFKyluwdkPJcKei7KdkQMnAKciAAgCcgiQqQygZUDIwuAywOOaK+nsbSrBocpAAAKTd8/VgqxqLJjlfu+2S6G76v0ujT1aAK1g8Z+Q3gvr0OeMDehz8xTUFPVbp3T0E+pqlZzHuDi649uE4NpMKxwqbkJbrLHo8gQeXwSFZDZ5GgAoDYHD3SF9bsajoy8zOc5/vEwAYP3W6MABCwiJwYNf2Ps3TBgJ2eH73LIwDi5/tWTX44lD5gO0Qk0eNhkanw6G9eyQF7mAQx3hn53fSAG95PRkAgDlmuEtICABMvmA0rAFGVFc24PDeLAQGm2G0+CPnaBGmzUmVNlttLQ7s2ZahAAAnLgrdzX/76BPyL7VGjdKiQulvHpOQjPLSYrz90nO45ra7YbZY8PufPdhdtNMPgIBBWGQ09mz9Fvm5WVh174/x4j8ehclskfZmdDlPTh2Lt158dli6Zd5TAf4atLZ3SoFM2n+kTSt+HSyU16VVdmv2uS1fN9IXRe2HI6XfgUM8tyibs60lgdW4ID325DlXkBn8fJC1wogO0Im0gNEXAED3+QfuiMXIBIO0k3x6dT7qG5ysoetXhGPB7J6/C3S//3RtBTZsre6l+SeLQe07QsA3aurbO45Lazn6FXBOlD0QpCOwQGZCXx4HrnMZO8qIu26OFrNL944AQ/kG5LFSI0ySQ+bLPQiWBPqrsfZwhTAwFo4OQlpxAwgans4gCPCTe0ZLcU/6/6n274hipwS1j3geeIsZk4PEG6GkTAEOT+d1VsY+PzKgAADnx3VWzlLJwBmRgWmjrELp56q9p7lfg70d63ZX4UhBo3gDeAYZAPMnBOKJ93PkLfcifSh+Af216nMd08UAcP2bWn6aAnLupPyv3VUpzAVX9wFuxwKfTIajBU2yLZkMDFc3gHMRAKAG/g9PvigmeC8/+bg4ibuC/cbDo2Lwh1/8BBcsuBB3/vjnePulZ/tdJe/rJhWfgNnRsPmr8fHeUtDdvj9TsO8TAGAOps2eD3+jCUcPHxg2AMBz50oeWw0OVGC48pQyZiysAYHYtvEbeWnltAhZWW0lc2VDHnIr7f1+7k8GAOD1aGhp7wEAsE+5JcAEPz9fofeHRQZKkd9Qb0fSqGg4HO3w9fMVg7qsjEK0tigaYBbwl11zA0aNHY/sY0fw1cfvY/aii8UDgO3Nnvjj73DDXfdh5vxF0pbswO4dyMvKBIEnmgCuefdfsDc24JHf/wUbv/xMNP2u/U7Fl/5AEgD3Y7BIHhtphlnvh41Hqnrdx/wcU55CEGFrVk0Pmc/s5ABhA/Dep0SgvN5ZzPYFAPA9dxCAuntq+iuq2nDxgiAsXxICXx+ITGDr7jqs3VD5vVHxw0I0eOgH8dKtZrgAALuPzEsJFEAwo7gRG45UiSGsxs9HuqkQICFjYkK0GRE2HT7bX3ZSRomDuVdWLI3GJQvD8e4n+Vi7sX/vmMGM574Njf8eune0dDjwBi64OgRs2FaOnXu9t/tlVwbmvqLKgZKy0wuGDPX8lO2VDJxpGVAAgDPtiijzUTJwjmeAq+RXzA7tbrPncs/n6z+5Jh4fflvWw/iPoEFaXqMwBdzD2yq9ZxtA0u8Zj76Z1b2rNwCA+61aEoW/vJklVH73lX3X32eNtUlhzyDzgOECM/h3lwGhN68Avn8uAgDUEl969fUoLylCQspo/PnXD0sBfP8v/hMLly7Djk3f4M+/eQTX3HoXZs6/EG88/6TQkYcaNA678YIoqHx9ZNUpr8oOGvG5zMc8xxsIAGDhe+f8WNEl80GaK5E1J9F9gEXcmElTcCztkNC2vcVADICh5sRzexYKdy+IlVVaehSs/jZ/QMbEyQAAPBbzP5CJ5Mme17m+P9v8GfyNWLJiJa6++XbkZB7Fxi/WoLW1BStX3YmKshJs27BO+povv/YmpE6YJJ+h//31w92p+dWfHoNKrcbvHrpfPmsLLlmGe69dfkpSRwAgIdhfGADsKuHpAeB+EBb2LPC5kr75aLWAWe5BSv20BKt87nbl1PYwD7xobLCstlc2OBAdqMPO7Fr5N6nuLr8BbycUYFPjB7dEg0787C5BY8B9h06d58dwkmgy+uHh++Kl68Vjz+SiqPTkilF+ThNCDOKrcKS0Sb6r3I0VhzPHoe5DacTPHhiDsGCdtPLLKzz17TsvmBIk5oOr387GgbSexqcTxthw41VxeOH1TBzN6n19x6eaBDyymv2k/eHu/fXSsUQJJQNKBrxnQAEAlDtDyYCSge81Ay6afHlNG5KjDWL45wrq6dfurJQWfq5gcT5YE0DPNoDevAH6AgDczfwILnCV371NIVf7Xe0KyThgT+UXvLT064thcC4CAGwfNmvhYnzx4Tu47rZ7YA0Mgk6vF+dvauLpMh4QGCzGb6XFRbjvusuHfK+FWrS4e35sd1s81wBc5abJHTXFQwUASK/lSuWScSEINKpld65m782rx6ajzpW2ocSFy1YIFZdtpNxbrrmPMVwAICQ8ABdfMVMM06rKa6HVqlFSWIndW9K7h+fK6k2zojEhxixmbf/cyNV/J4tm9sILccMdd4n2Xq1Ww25vwro1n+KTd9/u4RlAavM/1mYPqg0jj3f3wjhZpfUEAGyBJkydMwYmiwFlxdVQqfyQmV6AwtyyoaT0vNuWRn7U+m/8co0AAmxZNjJ1nHgpLLlipfQrf/Q/fyHsAFL/f7zqGpECXHXzbVi09HL85bc/l/vPM267LgFqta8YsKlVPjAY/KQVY3NzBzRaXzHcI+X68/X9y0XoyB9p1cnwoyKMyCpvQohZi4KqZtGej44wil4+p9wux6FmPsyiw4GCOmkZSv0/ieyHC53F2+Q4i5hfZpY3gWaXLPrpBUAAgGaABAjYIpTjfry3TACIvsJg8MU9t0RjZIK/+AZs21WLN98v6ZNJExxmxcUrLkBhXgW0GhX81L7QaNRoa2sHWSwmiz8cbc6Weh3tndDq1Wh3dIiZpUqjQntbu7zOIry8pBo7Nzl71rvHzx5IQFiwBo89m4uC4t4t94Z7gxNAYb4IxNBAce7IAJECnO5w0f/r6h343ycOw+Hw3srxZOZBkOHBu0bJEH9/PqNbYuB6PSbSgL8+k46ikt4MQaO/n7Qn1Wp8hAHA3+ey8rZTLlM4mfNT9lUycCZlQAEAzqSrocxFycA5ngH3FfrxCSakxBjxp9czERem70Hv90yDN7d9TwYAC292EPj96mPdhnzDAQA8Tfw4xvo9lZiQZO5h7EfggnP3ZCacTwDAc+99hvDIaHlQ9jcapX1Zfk4WElNGw9fPD431dVBrtPJQvW7Nx8IGGEqwILhtbgzCLE45BYMGXJQAZJQ0YH9BvVed/EAMANdYLH7GRplx6YTQbiCADAMa6H2TUYndOXWDWmmbtfAiTJk5B1UV5di3cxvSD+ztdZrDBQBIpzdZ/aWQ7ujoQDslAh2dPRz0Sfu/ckq4gBA0aqRMwlMiQSCA7vDsO05wZve2rcMGAFzMgeyKpl4AAOdrMOqkgNLqNDLXTo/5DuUeOF+2JQCQOHIU/E1m/PSOG7Di+lVYdu2NAgTQE+D+n/8W5SXFKCkqEE3/2o/ew7uv/BMP/PI/RQbgrfhn7mjYptP6oqm5AzqNr6yOtrV1QqP2RZvDWVRT807ztuGE6Of9RojsxDOkp70P4Ovj47WA5+ePOnsW7Szy+L+7/KW/sT2PRVDv5msiMGOyVcaprnHgzQ9KcDC9t56c30cBwRYpDtkusaW5TUBLgmss6tVqP3R2dIlEhUZ3vtT/+/nB4ehAZzuBgOPo6Ozs/ky2tfbO3e03RGHCGBOef7UAhzK8a9oHyjfbIkZYtdiQUSXAHiMxxF/myO9ABmUC9PugGeDpjEVzwnDt5TGyMv/kS72BplN17PGpVtx0dTxeezenmwVAZsBNK+Od7QOfTJNuBN4iLlqPNkeXAC8WswpFJS04mt2/DOpUzVsZR8nA2ZYBBQA4266YMl8lA2dpBrgCfsuSKDz9YV530ey+uu9p3ud5mp66fM/3D+U04JUvChFkUfdp0icPTBMCZde+2vlxnp5jbE+rkX1o/kdZAdsNVjc4esgGXPMZLADA7dzn4Np/qIXiudoFgHTi2+fFIMio6b7ULMxf3JjfJ/XfteFgAQDX9iw0pidYsXhsMEy67xgpfOimlnnzseruB/C+Pn7X33mvFBGZ6Ye9yhwGuq5sucUH303byrFrf/WgP+XuDIni2hY8903eoFsoDiQBID09deJkTJs1T4rQV57+u8zLqPXD/RfF40hJoyIBGPSV6n/DVff9GGqNRnT969Z8hJ2bN4oxYEVZMYxmC7Q6vZhMUg7AbdvaWvHInTedoqOfG8Ow8L9kIbsDBEGlcsqFsvPs+OCzcmTmfL+FII0IZ0+3YvVbxdi57zuzw8FmWpz+kwIQZFKL8SDp/7tya8GWemFWLfbn18tQU+OtyK6wo87eDoPGVz77/fmjcB+CQGRptLZ2CvgyGDO/u25KwvRJgdi2uxL/fOM7Sd1gz2ew2/Ea3rtqpLRUfPz5DIwdZQVZLDRn3LitHK++4/QA6itSkvyRFG9AS0snWlo7RQ7S3NI3e2Sw81K2UzJwrmVAAQDOtSuqnI+SgTM0A96o/O7u+57t8uh8/H/v5vTwA3A/tcEY/3nrIECggDE23tQjUzT6o2GfS8vv8iYgA8BqVIlUITpEB3egwjX+jrTabrM/FwCw+2gdfnFjkuzTV3Au7v4E3G6gQtFzrHMRAIgN1Aul3XpCHsIH1KOljXhta+GAhTjzM1QAwJVTmpgtGRsiRno0InMF70WCAOvSK/p05p86ay7GTZmOtpYWvPac09HdPZZNDMP8UU7wif4FO7KdoJIr+FC+8rIYfPhFYZ8rXJ5jsvUXtfgRVp3IFp7bkCe90weKixeEY8vOCnS1H8e9i+IRbtVKkeEpAaD5HEENPz8VNqxdg/ysTBmazIwfLk6QVm2KB8BA2R7c+7fc+6A4/6eMHY/ouAT87O5b8Is//A0Gf3/88VcP4Qc//RVmzF+EPds2S1cArvhzdT8+xr+b3l9a3oLkeBN8fEfgQHqtuNYT3PLzGwGbRSNFHxkg9Q0O6cfOYrK0vFkKJItJLaZ6lAOMSjLLeyyirRa1jOFwdCLtaL1sQx34ofRapCRbYND7ieY/M7cBPP6ZECwAb70uEkEBTnkPvz/KK9uwfU8dNm6thr359BeESxYG4cpLQ/H+mjJ8sb5yWGkh0LZ0fCg+3FOCzuPHMTnWijkjA8Tt//MD5eILMCXOIiBpZaNDZEKvby0UM0XPSIo3yQo6r/2U8QFoaGoHKfV7Dtagprat3/nxu+nnD4yR7SkVee/TgkGdD4t53huDNTV1DZoQawQBh/c/KxBTwGsvj0VRiR2vvpsr8+8vKAeZM90Gdn0gCJCd39zdHWJQk1Y2UjJwnmRAAQDOkwutnKaSASUDZ0cGzjYAgCtVLBJPhSkVx5oYaxE6O43CGCy+Pz9Yjs1HqwZc2XJd4f4AgIgwLS6cGygrTKRAU8uaW9CCb7d/V5DTrOzKqeEYE2mSB1hX0Cfgo72lOJBf32suYydNwfS5C0X28M0Xn6KitGefa/c5eQMAWIBdemEEWto6kZJolr7a23ZXYfse78UDi3868ScEGwQUeXVLoYAkAwUf5mOj/HEsu2HYEgAX6EQQQwEABsr40N7nffTgb34vrfwYD/7mv1Gcn4dNX3+BD99Y3WOw6AgDRiWb0WTvEJo/79SRiSahQa/fXIbqmjaYjCppm3bZRZFQa3zR3NKBhkYHggN1SD9aB5tVI0U8t2XR39FxHHHRBinauC1XiWMi/UGN9ZadlQImsHgkmBAcqEVYiF72PZheK/3eqZ+/eMVMaDQqVJbXwdfPB0aTXtpCsiVkXU0jtq4/iIa6U28i554cgh/LLg7BwjkB0lrOFV1dx1FQ3Ipd++qwa1896hqGJ30Y6KpOm2jBqmsjsO7bagEB+grOMyRYg6hwLcJDtYiJ1CE0RCOygdfeKRafkoOF9Sip/Q7Yu2pquIAa6SWN8tnnyj+NP2mSShDAGwOA1zglySy5IJDDPBBA4r3A+6e/4HfTI/engiyl99YU4PN1/ftFuMbivXX/bSNxLKcBa74qGvA47nO444ZEhIXo8Jen0kWyMpQItKlhsaikdSO/T4tKWk+LZ8FQ5qRsq2TgTMuAAgCcaVdEmY+SgbMwAxHR0eCDq8Hgj+LCfGzftPEsPIszY8pnEwDAgmP5pDCkhBvxyuaCk+pDzYc1rpLPSLCJhtfl9v/mtqJBGdO5X73+AACOrdP5wmjwlWN0dh4Xt2jqoD2DMoRrZ0SCjARXcB/KAj7d11Nnz17uE6fNRGRsHD55+w0U5PSkyQ4EAMyaFoyJY6yoqmlDYpxRDsdWW95aXlGmcPOsKMQHG6QV2GtbCpBXNbje2Oy1zSgstvcAAOi4vvrbgl692719Kshk4LXiSuQz63MHLTk4Mz5hZ/4s/vv/nhO/h989dB+uuGGVUP+9afy5+j9utBUl5S1SzLNgumBKsJzgZ+uKZfWUAEBldSvGp9pEF03tPx3cWbyzUiytaJGC0W7vgF7ni/b244ilOatRLe/x86LX+UlLu+y8Rvk7gwCV0aBCeKheCv/s3Eb5k/p6g1EPlcpXWkCy7aPeX4v29k4c7zoumnq2iKRHxEARGeYsivcdqvf6+Rxof75vNvnh8iUhmDrR0gMIcO1Lmnh5pQP5hc3IzmtGYUkryivahrxq7TmXsaOMuOvmaKQfa8L+Q/UICtTA5O+L0BAtzEY/AVTIpiAA4C3IVnjxjUIQbLMa1KLzd8W4KDOKalukGwCNAMdFm6RrQn9B0I9Ff2iIDsEBWtTWOwTcZHFeVtE/c4OF/A/vGInIMIOsyg8WAOB8CLRec3ksJqRasT+tVoCA8sqBWUqRYXrcf/tIfL6+RGRRQ41Ryf7SApLdAbbvqVVYAENNoLL9OZ8BBQA45y+xcoJKBk5PBgKDg6VX9fJrrpe+3na7HR3tDjQ1NuKTd946PQc9D0Y9mwCAWckBuHxSmDxIciXq3V3F3drUoVwq9ry+YWaU9AdnVDU6sGZ/GQ4V9l5pH8y4w5UAeBub9OdLxodg7sjA7od16mbJBNhyrKdW/6a7H4BKo0b6/n3Y8e03PYYjVX9kmLOw98YAGMx5cRuu+F8/M0rkESz639haOCSAJDnBJAUgmQ/uHgAcO62oAa9sKei3+CH4cM+CWNB7gFFQ3Yx3d5aA/gNKnJoMzFu8VHT/n77zRr8DBto0IAuAS/9ckSfN3d/gC5O/CkVlzTh+wheOhR+NOmOjjbIdV3wtJhUqa9qk6OcqP81MAywakQ4QNODqsMpvhBRrocFssdcuqBz/Xl3bJjIVvscCdvwYGzJzGtDAbYYZnE94qAbJCQYkJ/gjIkwD9ob/1wcl2OTGznENr9Gq4GjrkPMaTLDYXjArADOnWBEarBFgo78gA6KtzZlAMiOqqtl6r+ceXE0PsKoE1HAFvwt5rIHGH2jOLgCAwOjC0UH46lCFfOZotuh/og2tC/S7fmakdFqgTKmv4HxGJpih1RL4PI4xIy0i7yBVfs3XRQI8DhTLL46EyagWg76hBtkDK5fHYnSSWe4fmgnu2l+FgmJ7nx4EV18WgwljrHj+tUzkn2jBO9jjCgvA7IfOTkCr9RFQp6nZyfhSQsmAkgFAAQCUu0DJgJKBIWVg+uy5CAgKEpd3o8kMvcEAHx8fVFdVYvumDSguGJw+UOPng6RQf9S3tIuzu1blg0Aavh0HfHwgRm+NLR3QqHxR3dgmmmwWH1WNbVIokgLN1Y+cSjtSI0ywy8MgpPc0i6OGlg4Zg3plle8IOQbpkRyDGskGtnobMQIWg0qKV2qoWaDlVzWLYzXnx21pPDc51iIPf0adH/Iqm2HS+Qntkg+JNfZ2dHR1wXfECNQ2t8vxuG97p9Op2Z0az3OIC9ILnZOaa29xtgAAXPW/eVa0XDdXsDDm6jj1qYORBLg09zS7YiHB1ex1aRXYkV07qP37unGHCgCwyOc919UF6QbA+4NmWu6REmYEH7R53zF4nz2zLrcH62H+kstgDQiUnu3unQA8C+3hAADuueLDPMGHNQfKhrRSydU4UrZZrDFYttw5P1YYHK6gm3h7H47ivEb8zHnG4aIGvLQpf0jfI+fDxv4mPeKSwuHj6wNHazsqy2oREhEAtUaFhtomBIZYpEVms70FlWV1iIoPQVN9M/KzS+Gn8oNWp0ZtVQOi4kNlH3ZYqKlqgF6vkRV1P5UvTGaD6PrZpi73WDFUaj8EBJuRnVGI2KQIaPUaKVCLcstRVTF0M7pTdZ1YFAfZ1EiIMyA0WI2IUK0wEkxGP6d8wUtBTuO+vz+f16toY14iY0NQXlKDxvqhm/sZ9L6YPtkiLv3REbo+j3+qzr2vcfh7RQYCJRsugCE2SidMBRcAwH3ZMnEERogsilIoq79aWEn78uqEvTEh2oyKxrYeMgFvx6TvQ1S4Xs6X+xFgabS3Y9+hmkEZAfLzr9P5DbtjBOdEBsmqa+IxaVxAN9OLbBL6UFBK4greDwSbCETx70ORHrjGGJNilKKfXQHYHnD/4QbU1g8fpDrd94MyvpKB7zMDCgDwfWZbOZaSgbM4AzPnLUDiyBQEhYaitroa6Qf2g9T/qooK7Nq6GS3Ng6Mgu1LAoogOxiy+jTqVPLxMjbdIcb01s0bojSxGWHBxdYNFPAt/Oh6zJ/X8lECUN7RJv/NxUSYpqAkYcDuTXiWrHJnldlj1KhmT/aVb2jthkfeA8oZWMU9j1DW3w6T1k3FZaO3Ld2okXcdjqyWt2hdqXx/kVzcjJkAvhT4p0Hw4IeDgpKw3I8rmHJPAwZZjNWjv7LnisHJahJjMcftmhxO06Og6Lj3VCShIv+0TY7C/9kA96fUaX+mXzSKWoEdhdf/XgT22BWiRlfY2lNf3v/LjPr5rexYU0QF6AUE8g+eTVtyAV/tZSeaz/vgYs7AHjFonyPLloXIcLGjoVfgb9X5YOjNEitXm1i6U1bTgYHYDWk+s5HB1p6Odbbm+W57rDwDw83HeHwQogo0accHmvRZh04E0eF7n6kaH1xVtXpdVc6JhMzjbhVGesDevZ1F12crroVJrxKzNJQM4GQDAs0MBQa23thcNmvLvuj6kh/PBv6DI3iNXvF9XzYnpNlwc6lfUUPwHhjr22b49WzfGj4yQ9nGN9c0ICbfB4K+FWqNGa6tD/k19fF5WCTo7uxAdHybU+D1b0mELMqGjo0u+xyxWfynYjGYDMtPyERkX4mxT1+qAo9WBsMhA6A1aHNydJYaA9qZWAQdsgWYEBltQV9uIrIxCoeSfrnDXsnOFnV4bNosaATaVFF/uq+SDmUNrWxf++XohDqQ5wSr34Oq/v8mAmsr6HgyA4EANJo41ifN7RdXAK9quMQlOUG5A88CYKFLkNbBZVf1S9Ps6B1dRzz85Lj0VCopaUFjSgiZ7J3JpStfY4VVmwN+Se1bFYNJYE77ZXC1tDBnJof5YMDpIDP4ITBJgvnVujIClWeWDA0DI6lh2USQMBj+RhpDRQW09pQD0bxjIB2Aw16y/bXhuE8fYRA5A5oqA9fZ2YZFUVLciKkwvfhQ0niRLxT34W3114/4AACAASURBVPzWR/lY923pkKbBYybGGQTkUalGyHXIyGwaFNgxpAMpGysZOAszoAAAZ+FFU6asZOB0Z4D0/pGpYzBh6nRotFpsWb8OjQ31UKnVsAUGwdHWii3frD+pafAhZnqiTYpvFlxcSR4VbpS+0Cw0WUzTBZkFBgt9FuhcQecqO1c/bCdW2ml+lBzmL9seK22ShwebQSWryVwVCTVpZT8W0yzEgs3Oou9gQT0MGj9hAJTUEmDwQWqkSY53oKAegf5q2a+qyYFJMRZZGSaAcKSkCTZ/FULMWgEcWKCzaA82qVFS1yoPZ2EWHaqb2rAxo0qKe/eICzLIqqv7yvlJJfIM3Jm5fnZ9rlc3atJYaV5HYIYrx18frpDr21ew8CelmVp9XjeaOrmCK3nUepLqvOegsy0Woz8AgMV7hE0r5oK8Xq7Vf1ZYvFIusIgsEG9Bg0CacMUFG/DPjXkCTrli9PhJGD1+onxGNn31OY4cOiBvDQcAYEFFZsSCUYEnmC8OfH6wzCtIMphbgBpgPnCT6ssHcH9KCAqdRmw8Fh3G+fnj58Og9pXVQd7LrnABVrwGFQ0OYe6kFzfINRyqy/dg5nuubBMRE4y2Fgc0OrWs4FdX1iM4zAZ7UwvGTUmCxWbEsbR86PRaKeQJBGSm5wtg0N7eAYO/DqHhNmj1WjQ22FGcVyEAgL9Rh+oK5z3PVX4CB8X5FdBonc73ba0OAQWCQq1obGhGUV75SQMApFUHB6oRF6NHZDi17Cr5t07rI4XbqYy9hxrw7Or8XsUaQRWeE9kUzI970PBv2UUheGZ1/int/85CMiTI2UXBM1icVtY4uuUC7u//7IEEhASp8dgzuSgqHVj3zn15HHYP2LyjRowACZLPTg6Q4p/gnysIRrLjh/vvC8HN2CD9oEABMp74++YCUk/ltfMca0yKBVddFi0eAgx6DrzzST4iwvSg1p8U/76C3QuuWBKFNz9gDocOYPGeJSBlNPqJJwCZFlU1/XcSOJ25UMZWMnCmZEABAM6UK6HMQ8nAGZAB0vtHjRsHnU4PH1+nVrCrqwuH9+3F5vVfn9IZsuDm6jILizCLBjVN7Qi1aKDx85VCm4UVV9ZZkPPBpqG1A/bWDsQE6aH185WihcUIi3cW7gQOssqdBQ2p+2QUkA3Ahxxn0dIm9HsW/Sz6WHRSEsD3+RpXf1n8yYqw3SGSAR4vMkAHncpX2AgsRu2OTvmTxRFXi6n5ZDHJFWGOy8KRc+YcqI/2DO5LxgNX/8/HwonXjYwFSi1O9vytZhVGj/QXl+fSirZuqnB/AACBIoI+al9fVDW1oa29E46O4yclORjog8H7l6APJS+MgSQAvI9WTAmTlpC8p9ceqpB8DU7t3HM2Y0dZhEpLk7fismbExxoRYNWIS/xA7b8GOi/l/f4zYAsyIyYhDF2ddNfvRGlRlXxHBIVZUV1RJzR2FvxczW9qbEZ8ciRamluRc7RY2AGk9vv6+IibPoGEguxSWfXnGDTWo8N+bVUjeBx7YwuOH+9CQLAF9bVNaG1uE7kATfmSUmNQmFsm2/QX1OEHBqhk1ZTadhrwBQaoodf6ymr29xXUpT/5Uj5y8np/f9oCTQgKs4nEgTl1D7beu3h+EB57NhcFxf9+T4o7b4zC2NFGPPXiqQUk3M+ZbQEPFTYIEM1uLDMTbdJi1BN4dt8nNcWCtCN1GJ9qFePIb7dXDLr16FDuAZpUUvefGGsUphzBx4+/KMS2PZXyu0+nf8oS/vSPw0MZdsjbko1CwCMsWCvPNAfSGxUvgCFnUdnhXMuAAgCca1dUOR8lA0PIQFxiEsZOmoyg4BAEBAeL8zTp/UX5eTBbraLpb21pEZq/EkoGvq8MTJo+E1fdeDOSR6dCp3c68NdWV+Gjt/+Fd1/9rhUaqZ1TJpjFvTv9aGO3U/i0BCsuGRciLJAP9pT0WKUf6BziovWIitCKDpfdAXbsrUNinB75hS2iX06I1ctKEgsM6pjJQkg72iS6+fAQPmACTc0dsr17UL87OtwoFG0+sBMk6i8IlPA/TwnJQPP39j7NvuZMD0ZxWQv2HOhpFDZ/8RLJc0WZk14bEhYunh4OhwOV5WXSh95qC8Ce7duwY/Om4Rxe2ecMyYA3Hb4U+Drf700HzxVz0vura9pRU+dAcWkr8gpbMH2SBZPHmyVTW3bWYvVbRV6zRl8FSgBc7Af3jQgAzJ5uw1+fyjkjtN6rro3EtIlmrH6rGDv3nZz/AoHLCTEWAZUL3MBAsnYIVosRa3snQs0a8akhs66voBFoSKDWKQkqbkaATYOjWfWDMgIczK1MKv9NV8Vh9EiLAPWNTe1Y83UxNmz5zrOE7Uh//sAYkSH8+cm0wQw77G2CAtQYPdIIq9lPfiPKytt6MMaGPbCyo5KBszgDCgBwFl88ZepKBoaTAdL7E1NGISllFLR6Pfz9nQZgHe3taGioR9aRjJOm9w9nXufTPnxAunJptLTSCgzQoqvzuJgx+ev9pCe3vbkTdfUOhARr5eGJf/fxHQGDzg8ffF54zq7csti/68GHsGDJUqjVTiqze7Ao/eDN1/DKM0/Jy1yxJPOCLt107B6kIXi/txq1wNdc4exs8Pm6SqE3s3CifpfFflS4TlqiVVQ5wIdYk7+TNZKZbUd0pE7mQ2bI2g2VJ81w8DZR9llfcOkUaDRqWc2imVxZSTUO7DzW53nRKZ4O7eGhOpnr0Synrnri/2fvOsCjKrP2S5LJzGRm0nvvkNA7CAo2bKiLdVXUtSvoupbV/W3r7qpr72LvYlu7YkEBBaR3CC0hjfTeM5kU/uc98cbJZGqKit7zPD6Sme9+33fPvTNzz3ve854pU0HWT1JaGsytZungYfI3obmpCZa2Nvk/12Bm8aO331SBQDe+pCaNDcHI4YHw8/NBcKBGgl3el1TNZ6BdV98u90hRSQsmjgmW13fvr8eKHx33indjWRky2HX47q5rPU6pgSd4xnMtLjOjrIJtApsdUuV5PIN3Ut9p1gJ41nNL7b/JD3U1jcKcsDUG3ATrHlmUh7qGX1/sjec07+RIfPhFKZZ+X9Ufd8oxZJuRqcb6f7KnZg4PEe0UCt/yPwKd1DD5dHMpwky+IkBrj32mbIBtRvmbwv9Sk/xBQCC3oBG79g4MpJCWf6clYvL4ECkhosAh72tm/W3ZXuNGBeOK+WnYsqMaL7/du2Vqvx3l5EDqOxC85X3Je5J6AIPxezEUe1XnVD3wS3hABQB+CS+ra6ge+A14IHPMWIwcNx7JaekoLSpCZ2eHqPgX5echZ/8+FOQe8FjIz9FpJQ+PRe4++xmc/rqiP3P255j+7s+T4/igHhaqk2wE60pZ304wgA9JBr23FKM3tnTAqPcR2vchHEJXZ7eoVEWV2eWDS3pGJqbNmo1R4yYgJi5esui+Wra+6pbaZlDHAI/CjbnZ+4XpsfzrLwft+nviC2Us93jrv+/DxOlHSAbakdXV1uDpB/6LtT90t9ljzSxFxgqKBofyS2VwKoSzH/r6zXXw9gaSE/xwsNiMgAAfEQjjdSILgEBAayvV2L2krpSMhJpaPlh3DCkFWafzhcHfT5TfeTO0tVnQZu4b8PAhnBYU5IuKn3pvZ6YHYE82xdMAMoDob/+AABgMRuzN2oWxEydJC7rC3ANSBhQZHYM9u3agpqoSy7/6sj+X9g91DAE8ndYbbRQ3NWrQ0d4lgJ6ARSaNBPwEABgcUXCUWViCBHUNruuSlVp0AgtKHX5IkK/Q9fkZGOw6fEcXjmBbi7lT6qlLysyorm1HTl4zqqrb+x14TxkfiIvPjZFzoPr/Q8/0bTXHUoeO9k401HWXetnagksSpKvAA08dcPkd+UvclGQ1XHRuLJatrMJHS/oP8LDen4K02wrqRYuGooD8T3RozN3U/6+2l0kXGwIFZABsLegbzDNAnzk1HKHBOrkfeW9u3FYt32dKZ5D++EWr9cbc42NwzMwoYU6xq8H6zZX46MtCu+KCvI+vvyID1AZgKdLbH+X1Z1mPjiH4NirDhKKSVmh9vRHg74P9B5ql+4Bqqgf+iB5QAYA/4lVXz/kP4wFSqdMzM2EwmVBfWwuNRoOQ0DDJ9Bfm5uL7pV8Pii+mHz0WR588qddcrS1tePuFr1Be7Lg3sSeLn/bnWRg1MVXErCJjQrHkf6uQtfWA0ykuWjhX6mx3bc7BZ+/+IGPPvOhYrF62zem+2Krr/CtPgt5PixVfbsLaFd1ibs6M1NT5V58s9bjKev2Zx9U6jt4ns+O0c/6MI489HmERkT3BvrvzNTU2YMXXX+H1555xCARMmn4ETj/3fPgZ/LDsyyVCG//zJZcLeBQdG4e3XnoeWdu24p8PPyYg0wuPP+Lu8rjxrn/h6BNOchr8czKCFyu/W4oH77pdMvITxwRAq/PCilXdD7Lu2JK1m3DK9N73q3IcM4jDU40CyhwsMSNrb6OUBBAAYE00W36z84Ce7QAPHRJ16ebWTvDhmkraDP7KKtqkJ/uvaXzAT0kwCTuCGgCbtlcL3Zb75GvW/bBPPH2etPWk8fuBLehqqqrgo2GvdWorWLBpzWqVAfALXNDfQh0+VeJbzV3CcqFaPDU2qF7Pv4dKQG14igELLk0QQIRlAQ8vyhXgRDFm/xNSonFg70G72X/e739fmCzA3YNP9/1doEDnuCnTkJCcKiKd3t4+ItIZGRuLttZWNDU1obq8DGOnTJMlee/7BwSiprISu7ZuQmhkJELDI1FVXoqAoBBUlpfK66u+dfwbyu+mS86LBQUNX3n7YK+7h8Kg1Id1JDZqPZiBPYVHG1rbReBvX2mTaN8khxtE22ZUrL+0BSW7Z1JyECYlBeLVlYUO5yZIxfr8iDA91m2ulEB8/ZYqj0ETAtknHB2N446K6ga7Og9JS0EK/DnTFxmTGYQrL0yT3ygKAG7bVdPLNwH+vgKu8vvKU+N9YP3dZn08OzsQ4CWqzm4Ie/Y3IifPc2FBT/ekjlc98Fv0gAoA/Baviron1QMD9ACz/ROnHSF97utraxARHQ2L2Yzc7GyUlxRj/57dHq1gHcjaO5BB+RvPfOHRnJ4OJsiQlhkn63A/51xyPJYv2egQBFD2vO77nSgvqe5hJLg6F+7LGrzguu4AADyOgEP27oM9493ZpyM/MEtCGrqroJaB/9kX/gWzTzgRRpO/p27tNZ7BdWFeHp595AHs3LK5z1xX/O1GxMTGo6OzAwf27ZMHuJHjxqGxrl7KSrZuWIfvv/0GF1x2JVqamyVrvOjhB1zu6aKrF2DeefPt0v7tHVyQm4ubrvgLOiytCA31RUtLJ+obeiuC2zuOgb+1OQIBlDHOgAJlLldzWK/nbD6XTgJgu6azPfDh/MRjY2Bp6wTZ0mzJRoCCQoBs+6XaL+8BAlbM2Pv6DhOhPWYhqSPxW6jDJ2hFwKu8guKo7gFp9jxIcKw/5ThREVrceHWy+IRAg20dP79rCLKylSG/p2xtRJoRV18cj5KyNrsAwJHHn4hJ048UnZv0kaNE2+abTz7EiNFj0NXZKR1uDEYTUjNGScvC4sJ8hEVGo6W5Ca3NzcKGCQkNR2nxQbQ2dzMQtqz7EV9/8oHDG4mMoBuuSkJJubkPo4HCs2wly/avFJjtj7GjSnSgDsdkhgkosKuoHoU/tcw1tzufcxZbqw4D9Hof7NxdK98LnlDiqSly6glx8r3C43bvr5NMPtv6ubKkeCMWXjoceQVNeHFxdq+AnR1KrvnLcHzzfQk2bHG/bIIshHknxYGlBU+8uAel5fYZYSwFYOcKgi9NTR3SLcIRYODqPNT3VQ8czh5QAYDD+eqpe1c94MADI0aNxsRp07Fr21Zs37SxX35SMu482F42f+T4FEybPRrvvbzU4/ZSfJCbcexYfPPxWrf3Zg0AKAcpzAN7WXq+N3ZyGt567ku7++P+Tzn7SKGTfrx4BeZdcDT0Bp2wFtg7e86fpmPpJ2sdAgz2ygvcBQDcARWYUUlJMmHP/nqHmZA5p56OCy6/CgQBBtOY2X/mwf9i09o1vaa97tbbMGr8BBzMzxP9iPCISOkSwVICnV6PwrxcGE0mxMQnos3cinaLBVqdHu3tFhQVFOC+227ps02yCq6/7U7Jyllb/oEcfPDWG7h04XV93mMZwJP33YP9O9ciMkILvdZLsmzumieBuKMg294c7szbH+BAOS/b+Z2tN3VCKOKiDVIyQpGvhkaLPJxn7avr9aA/+8S5+MvCG6DT+6H0YAF8fDX44esl+ODNV9x1pzoOkL7xZ5wcieREP8lis1yHIMyvYf2twx/IXg0Gb5xzWhSCg3zx6LO5HgWTXJfMh5sWJElJT3Nzp0dK/hTuvOyCOAnsmNG1xwAYMXos0jNHo6qyHKHhEQKIxyYmI2vrZmSMHY/SokIEBocIuLBtw1r5zvHV6pA6PEPYMXyP5XJtbWb4ePtAbzSgrqYGHy9+zaHb2KXkpgXJUu7BkgbrQJOdQdhKtKCyBRY7egbWkwb6aaRF57qcmp5OIEekBaO41iwtRskKYEcbdhmZlREqAqNsibutsF6629gz6oK0tLIcBdD4DHMrcLee57QTYjH3+Fj5fnnlnRzkFtgvy/D0niJD6aZrMqVk6dnXHeuaKPPyMzZ7RiROOS5GWAgUmXzv0wIsW9UtamprBKh4XTo6DknJVnCwBj+ur1VLATy9UOr4w94DKgBw2F9C9QRUD/w6HnAHAFCy7WzZpFDwld0q9PzB2L0tQEGA4dzL5oDZf5YJJKXHyDJ5+4t7liPAERhiwjefrEVMfDhmnThRxtfXNGLSzEwEBBlRVV6Hz99baRdAsFf24Mm51FTWOwQnOM+4UUGorbOgoKi5z7Ssl7/yhptxzAknCVV1KCx7z27837VX9yoHuODyKzF6/ER8/enH+PMll0nGrLOzE21mswT+zJL5+PhI8A8Mg1ang9ncCm8vb6xc9i2ee+TBPlv9z+NPixidok/AAY0NDVj08P1Y+e1S8P0JU7tpuYoRcOD72TuWS0aVT8W79jY6zFzay5wPJHNvyySwPSlXczsK3F0BCJ4AAHExBtGXCAvRSjlDoL8vVq6v6AMmhUdFIy1jpGQ7WQbCbGh1ZTm2b1w/FLfV73JOBq03XZOEwICh+Szac9pQ1OH35+Iwizz7iBDMnRMOk9HHYQDuzty3XJsiIn4sQXBXOZ/CbtdelijlQDSW3vxWRACpR3DzgmTJtNvbE9vLErxkC1xXlhphEMr/D3urpO1sZowJVY0WjIg2oby+DZ1dXaITwPa3wUZfAQY25tb2YReQIs8SAP620KhLERPpJ7ognhjPiVoCtXUDY4zYW3PKhFARyWV5wIH8Rrvb4vrTJ4bhtBPjQNYAA3+Wq/B77scNFXjtPcflgQQAqOvCfr7UACgta+u3doUnPlPHqh74LXlABQB+S1dD3Yvqgd+ABwYa2Do6Bes6fI4hAFBX3dgHGHB0vD0GgLOxYRGBPXMrbAYl6OZx1gAB36cRpHCXtm9vP+4wADg/2QZkHTjSRwgwacDWbVQKt6XjMtt/wx13Y+ykyR7X+Xtye5Eq+8k7i/Hqoqc8OazPWIIVf7v9LhQfLOxR71cGnXLm2bhk4XXQ67tb/Sm28cfVuPvmv8mfZAeQ6WBtCgCwZsXXQkGVDFZVG8xm+9kuTwJnZR1HQT6De1eBuqs5XDnUHoDgKeOAWeiYKD8kxBoQG21ASWkLNu2o7nnwd7UH9X33PaCIvfE+HCz7Nerw+7N3Zt+vvzJROhzQHCn4uzP35RfEYcqEQAnm3v+sFMtXudaPEUG5K5OQmW6UJZjZfffjEqxc17uu3J31h2IMQY2IMF889lweikp70+PJAogN0aO60YJGs+sSJqPWB3PGhIPAQUNrh+iRsBhC6RLw3roiSLvRGH+sP+D4/EnBZ539rj218vsyckQgsgbYAWAwfaeIBLIDjr0OAdQQOPvUBNE2oeXkN+J/n+WjsKgZF52bAj+9D55+ea/TLZFxMjrTJGVR1I1gCcxQ6VsMpm/UuVQPDJYHVABgsDypzqN64A/iAYU6f2BfEQKDjf0qAaCr3AEAJkzPQJvZIll8dwEABtgzjx2HD99YJlfEWgtAqeXnOcQmhksJAtkCJ8w7At98vEYy/QQDKsvrXNb9DyUAMDojUGijOXm9sx/xScm49pb/Q+bYcS6Df1JZSVHdtW0Ltqxfhy3r14qIG+cYP2WaaAakpA+HN2XuHdiB/ftw6zVXDKg7APvMn3r2ufj0/Xcko29tDz77onSmsLbW1ha8+sxTWPLh/+RlZwDAqm+/Eso1hffyClukxZM96w8AoMzj6NiBzGm7R3cABXulA57sITbKDw1N7dIOULXB9cAxR4YI/Z214+4ag1yq/1fXtKOmziLCd57U4ZP6TFVzdgTw8RkmtcydHYcQEuwr4mak4jM7zqCGYnrsLqLTectnhAFWQqxe1Nop8Dd2lD+ToWhq6cChru5uI9TVyC9qRUNDB8ZkmpB3sEWEMG1NyXJHhmvlrYEAAOfNi8bRM0Nknq+XV7qtnG/dQYDHNjZ14K0PirHVg7Igd6+bp+MIakwaF4A1G2vx9oclfQBdBu/M3B+scd3FJMykRW2zRWj7CaF6aQlYUNWC1AijaAGw/eiOwnqY9D5YnlWJDg50YAQAxo8KQlCgFmHBWmlDW1ndhrWbKqVTxa9tGWkBuPjcFLz+3oEedgKFC88/IwkJsd1gT1FpMz78orBf7QsJ1un13khN9EOLuUsYActXVzkEkX9tf6jrqx4YbA+oAMBge1SdT/XA79gDDHqPPH68KPDTWEPvo+kOID0VAiQA0NxkBjP1VM53ZmQPEHCw1RywV4dvrfJv3TnAWqTQegzPiUZwwBoYcHUZhxIAiI32Q3VNm4AAijGTfsf9D7vM/DPwLyspxsfvLO4Joh2dyyUL/yqdA3x9fe0OoZDf8489jO+WfO7KHR6/T2Dgmptv6SNcqAj8MctPswcAsETg6Qfuw7ofliEmSietv9gGsD8AQHioFmfOjYS39zAUFLVIa7btuxulFRnNUebd0Qm7m723Pt4VAOBMh8DePlyVIHh8sdQDnHqAwmILL03oyYLbDuZ9uXFbHcoqLDiQ14zKGosI5Q3UjpoejJlTg1FdY8GK1dWIjdHJfVxd3U3vDg/TSkb8YEkr0lOMAgKUlpvh7TMMocG+olGQV9gqwQ9bEzLoZ4cItnJjWTrBotgovXy+tmU1YN2mWru1/VTfpw9oAwEA5swOxZlzowSg2LClDi8t7q2c78hfHH/VxQmYMPpnEVTqIFB8b82GWgm+rTsKDNTvPJ4ZZPqFxpaM/Lef3ktEHX0Y1If6CjBDJg73x/0cyG/BS4sLUVP7MwhH4CXMX4vmtk40tzkPvKemBPdk9gkcTEwKxOa8Opw1JQZLtpWhqa0DKeFGTEsJwpaCOuw86FwXhfT/GZPDUVDUhMbmDhws7ltu5omvSMVPTjR5JN7n7Jpec/FweZvtBM+bl4jM9EDxZVVNG97/NB9bd9V4rDVhvR71AMZk+Mvnobm52/c7dtsvOfDED+pY1QOHgwdUAOBwuErqHlUP/AY8wGA6JSOup7WfrQaAdemAO2CAPQaAo+w7A3225LMFAJQA317bPbqM6v80a6FCWwr+eVeciB2bsnu0AqbNGu2w7t/6MgwFAMCHm8y0ABSXtfbpC+5Omzy2bFv6+ad47dmn3c7a28vCK+fJ+v5P33sHLz/1uN078KwLL8bJfzoToRERwiSgICBZB2zT99aLzzndw63/uQ9HHTen17wEL75d8jmeuPffPa/f+9QijJs0pdc4Mhke/Oft2L19q3RKyBxuxJ79TWjvsJ/xcpYpp8/5IMj+4zq2kGo/JDXzzCLSHHUO8CT77izAt37PoOtuDdZq1f5Ked/TEoDfwFfGH2oLbC/GoJpBXm1duwSEVICnOB7BKVsRuIE6h8H7SceGITpKJ1l6Zsz9/X0QFa7Fzr2N0mWgrr4dJoMPvIYNQ2QEA34vyfIzwCd1n/Tv79dUIyPNKGBA1r4mYQawnp6fidyCFqQnG+SeZHcAjrWnFG+dubcFAPyMRowcOwEFuTmoKC1xetrWmXxHYn6OJiDz4forEqEwEWzHsaRC+WyzywBb5tmzAJOPaBnYGr9nyIzg90V/jWAMmQkEJKyN1H5m76sb23pE/mzXiAzQSSvAt9celHKBID9fzEgPxs6iBhybGYa3fjyIFks3YDwmLkC+F7cW1DncKlXzqeS/an0F9FpvhIfpsP+A+0Kq9ia+9tLhCA3R4aFnsgaFRUAm3BXz04ThRXYNa/y/+LYI3/9YNqDA33rv/BwQAKOI4sat9aoYYH9vbvW4w84DKgBw2F0ydcN/ZA9kJpoQEaxFVb1FgpXwIK1kLOsa29HU2oGMBBN25TXK+z7eQFSITqjifPBoMnegsLwVbZZORAbrZB4+9FFQaHSyP3bnN2K9nfZgjoT8nKnsW3cQsKfQz2toDwBQhAHtAQi2gTup+/OvPhnbN2b3ouvzdYNJj+bGVpxx4TEi8mdba8+5TvjTdHz05nK5naz1ANwRN+QxA9FKsNdVgXNSxTg+1tCnHvPsi/6C8y+9Ar7abpqtPWtuasRbLz6Pz95/16OPyEVXLcCZF1zoUEyQgMIT9/2n15xkI9z67/swcfoR8PLy6rMeA3mWHNx1w1/t7oVdKggAhEdG9XqfrbleW/QUPv/gfXmd6zz+yhuITUjsNY4dAhbO/3PPa3xgb23tdCoCaJsVd5V1Vya3Hmf7b9uTc5Z5d0f4z6j3kUwsP69U73a0tr29eXTR1cFD7gFrVfv+CtMJIDjcJGwU21Zl/O6eODZAsvy899nCj1nMYV5AeIhWSgJ0Wi9hBLDcgIE7AYKwEF9UVFqk9lm6BbR1YtRwk2SryQZgOcKYTH/4aobB29sL5p9YSCwX2LXHvtCmdQkEk4CdugAAIABJREFU90qwQ7Hps45F+sjRqCwvxZcfvufU70rbPIImLId4eFGuQ1aPvYniYnS4+NxYxEXrBxSoD9XNwTKlR57N63MtCdDEhehR0+RYC4C4w6TkIIyM8Zfa/5I6Mwxab1H6pybAriLPgvc5s6JQXmXG9qxuMIIq+t+uLHW7JR61aEz+AYiJTxBgh62FKd53wRlJWPxR3oBYAOwEQBHAqRPDBKwyt3Vi2aoyfP7NwQG1qLR3XQl2kaXBzwGBhtBgDfYfaB40gGGo7iV1XtUDA/WACgAM1IPq8aoHfkEPpMUaMC4tAHsLmpASY0CAwQctbZ2ob+5AXmkLpo8Mwq7cRoQEaKSWM8jfF4zPCspaofEehr2FjWhp65LjpmQEoaG5HXVN7ThqbCg276vDqh0/iy4pgT9Pj63xbINoV232lOOZubcHAtgK5tkq99tm923fdyWmd8K86SjKr5DMvj1mgbXwn23Q744+wWAzAKjYzoxHUWlLr5ZMDJZv+de9iIiOdninMfh/bdHT+PLjDz2+G+fMPQ1X3nhzHyE+ZSLqB9z5t2t7zXv5X2+Qun4q/jsyZ+UD86+4GmdfeHEf0EHJ7Gdt2yrTzjzmOFx7620w+f9M7eXrZBg8cOdt8pDPTCeDl+wDbIXVN6vnTuDtzGnOAADrgN8dQMEd1gDvg/BALQ7hEIqtemoPhAFApf+o2DhV2d/jT4f9AxiMBZo0Arw6qrLmvXnrdSmSXfS0rR1XZWnKFfPjpL2gPQG5QTqVPtMQWIgI1yIuWifZdJbYUGgzhO3SNtTif5/1ba82cUwALjkvFlSYt83czz37PMQnpeJgfi4+f3+x020TnLjxmmSEBGlQ39CBR5/LRWl5m8enSl2Q42eFiu8JDg60HaPSVlFhP5AdVP+T3khNrQVVNd2U/oPFrULvZxkFQZ/EOD9ceVG8nI+rzgbBBl/5jS5v8Px8uTZBBAKvvB+DDBr4ens5nYu/Newww+Ca4NLsIyJk3xu2VLkMspNS03Di6fMQEh4Oc0sLln21BFs3rJfv4+uvyJBs/WPP7/Y4iOZ1oqr/0TMiJSjvBp1qkRBnlDIA7m0ojF082H2CzJ1hXsOQV9CiMgGGwtHqnL8pD6gAwG/qcqibUT3g3AN86PTTeqO9owuBRo1Q95paOwW9JqWRr0t7ngD2RvdGI0WdcAjNrZ0IMmmEJcCggiJBRLuJriuUUM7R0NwhdfCs7W9v78Ani1dIppz21nNf9mqHxwCYlHyCA1OPHNWrPMCd62gLANgG4UqATkE+rsO9HHPK5J7Wfs5EAW1r+W3BA+7Pej3+bc0CcAVucPxgAwCJcUZRNd60rfcD2D/u+a8EwtZt8qz9a7FY8PE7b/Uo7D+1+EMEh4bLAyH7WOsNfqgsK0NnZ4fU25Omv3PLRtx7y/UyjacAALPyj7z4GhKSk51e5o72dny4+E288fyiPuPs0fo5aM/OHbj5ykt7xl9z0y045YyzMMyKZcAyh8UvPY8P3npDaMopCQZERWixeXs9auv7CtwNJQBge2Lu1N47o/Qr8xn0PsLsqWnoruWmDQQAuOGue+X+YZs/Hx8Nvvr4feRl73PnY6qOsfEAqdUxYToBUqvqnAdrf6M6/XCjBFivvlOEzTtct1pT2uqddmKEUPEJar3zUQlWDZKqPednwEPxQNaux0brpJUmg1QyBlgKY8/YLu2ZVwp6tDGsx8RG6XDD1UkSbNuWOxxx9HGYeuTRqK2pwo/LliJ7T5bDe4rny7Z5BB243hMv5Iu452CYdc2+s/n4O8pyB3tgYn/2QVbCpefHIb+wFW+8X+RxUOzumrNGhErbP5YBsF1giNFX/nZlY0cGicheRJge/N4JCdZi555ap2Kh6RmZOO6UU4WtFBAYiI1rVmP5V1/KUhTvu/yCVLz3WYHbATsD/9kzIoWFQBYcfb91Zw3+93kBamrbcNbcBIxI9cdDz+7u08bU1fm5+z7vObYHJFBTVGaWzgC2rBt351LHqR44HDygAgCHw1VS96h64Bf0ADPrpM9TEV8xBRRQBP/4Omn6pNeff+VJUp9Ps23152zbBABosYkRPcP27SpAyvDYHmHBxvoW1Nc2yjpU9ie1P3v3QezcnG2X/s+JrOn9yjkodH3r0gJbBoE1Y8Addw82AEDhP9ael5b/rAZ91PFzsODmf/TJgCv7Y8Zn+6aNuOcfN/fU24+dPBXxiSkoLT6IoJBQGPz90dnejtqaaoSERYgaVf6B/T3ZYEfZeGUN2xIAth+86a5/ISQs3KmbHAEAzo5f9uUXePQ/d8u8BBoeePZF6VRgbeWlJbj/9n8I5ZQZR9YsKxk3e20A3a2/d3Qyg8kAUNZwJOrnzKEDAQDufPgpJKamIzwqBhUlxXj8P7dj55ZN7tzm6hgbD8SGd99vFbWuM7Wko8+YEuR2WztS3y/5cxxGZ5h6Udgp8PfOx87r5623yWA3NEQj7BiCY9QmCA3xhZ/OW+rY+2OO6Oucy1m5Q3xyKo6f+yfo/Az43+svutQBYNs8ZmNdZcz7cw6/l2PIQAky+CIlwiCdAFbtrUJEgA6N5nap/29q60R7Z5cIBpJZUFrXt3uD4ovUJBPq6i2I+KmlXkWlWcpGyiqcdyUgAMDv6Mb6ehGd3btrZ497Lzs/FVERejy0yHnATjBq+sQwyfpTQJAMi9376/D2R3m9WHB8j8wCliisXFs+JJeRnwsCYNTu4OeFTA6CWaqpHvi9ekAFAH6vV1Y9L9UDQ+ABe7R7R7X4zpa3PcZefb91Rl6Zi0E3uwaQFTB2clofVoJ12YH1+gpYMe+Co7Hq260oOFDaC+Cw3asyT3VFHay7B1iPG2wAgIrM3b2/f1b+v+uhRzFlxpEOs/91tTV4+oH/Yu0PK/p9tW+8824ce3I3GGNr9kQAmf35x733IyLKcUkC57Gt51fmPmv+Rbjg8qv66Bm0t1vw3muv4p1XXpShp5x5Ni5ZeF2v0gQCHqT/P3jX7TKGmSPSlEkVrfxJ+dz6HFzR8l29z7lc1f3b85u7WgDurK/Mz7EXHX8E2to70dZxSB7wPQUFzrv8GgQFh2LRg701Hfp98/zBDiSrimYt0ujMBSceE4YzTomUIZ99U44vllY4HM5M8RXz4+2K2LkjIkgRwvPPjEaASTPo9e/UEPjwizJ8+4NjCrYSuJMeb12yQBHAI487EQnJqfDy9sZzD93r9K5htnzaxEAZ89GSMhE3VK3bAzqNFy6cES8MvgPlzdhX1oRggwY55c3yWlqEUbL+1U0WnDo+SnQFPtpUgjI7AACD73GjglFZZcaoEYGoa2hHfYMFQYG+yNpXL/92ZvzNOJiXi7SMTFSUl2Hjj6t7hhPMvvbSEfhyWbHDgH1MZhDOPjVBWG80diJg4J9b0GR32VPnxIL/kRlSWNyMDz4vkP8PpvH3JC5Gj8gIrWT/c/KapRRFNdUDv0cPqADA7/GqquekemCIPGCPGm/vNTIG5vxpOpZ+slZq8G3NlpJv3YqPYx0J8fF1tiHU+Ppg0497eon/KWsoIMFn7/7QZ112E2huau3FWrDnKkWkLyY+HG1mS885KAKD1EMYKACQl12MiUdkOmRNTJp+BG64424EBgfbvZqHurqw/OsvezLm/b3kjuj4nM9RHb+zzgHKPijUd99tt6C4sLDX1uyp/3OA0tpv9fLvJLP078eeQuaY7haNirHDwGP33I1Na9f0vEYAIDFOj8JiM0rKeme63AmwPWEIOBPl6+9a7rIBOO70GZMREahDTKAeOeVNePO7NeivuGF/75c/2nFxSZEIjegOSHP2kFVjQmFuGTQaH4RFBSExLRpN9S0oLapCfHKU1GE3NbZg/64CTJ0QiIvOjQV7jjtrj8eM99UXJ/S0lbP1sW1Qbe8aWIMNg32NWO/+xPN5KCp1nElmv/spEwJhbuvCi28WYueen9upsQwgLWMUIqJj8PHi15yWAcydE47TTuhmhTljPrDEiTT3KivlfAZwXV1ARIAWtc0WaDXeklVu6+gUsVvFogJ1KK9vEwo7TTlO+TvcXytK+62WTinFITOLTQP8fL1hbu+EUeeD+paf9R94fEKIH/IqW3rmHOxroMwX6KfB8Cgj1h/opveT7k9f1DRbEBukx46D3WUm4xICUFJrRoUDTQECAMcd2d1ysaGpXVoXGv18REOgsKgZe3PqnZYrUJsmMSVVgFxqwRCYpYaLYhQDTE024ZFnd4vgpGLJCUacf0YSEmKN8hKZBqT677AjQGztQwoD3rJwJKIj/WS+R5/bPegAANdjGUp0pA56nZfcw/a6XgzVtVXnVT3wS3pABQB+SW+ra6keOMw9YC2c1/OD/lOLPuoGWJcIdLR3YuPqXSIAaGvWGX++xzICmiI2aG8dvq8wB/hvW00CZ65Vyg0cZfPdVf5X1g8OC5ASCJYjHH3ypJ6lea5pmXE9ZQ0EEhQdBR5D42vffLQGGWOT8OEby+T43dvz+ogsLrzl/3DS6fN61b9bn6O9YLg/t9czb70rD3L2LHvPbvzftVf3aed38rwz8ZcF18JgNNk9jsyE1xc9jaVffNbnfUfrWVP77XU9oHbBd19+0atFICdn3SYDKKqes9+6Yu4E5NZjlX/bE/ZTgnSO4fvOdAWUMdYn7k6Qb7uGrePczfbbrsXgQO/rhWCjLw5Wq5RWTz8jSekxiE+OhLnVgqryOuj0vqiqqIPF3I7UzDgJ+i1t7dixcT/GTE4H6dnlpTXYtDoLqYl6LLg0QQTNnLW1Y/b/rLlRSIzXy1hbc0cHYHiKoWctT8+R49vautBi7kRVtUWANIoQZqR3B2nbdjVg0asFTqcl04EgBFtxvvFeEdZv+bkFHVkAEVExoBgltSectQO07ihgb93IQB2Swxj0AvEhfiisboGvjxf2lzWJiv601GAJ0H28eN97izYOg+Af9laBrfRCTb7QabylRV5mjAn7S5sQaNBgeKQJVU1tYIAd6OeL4tpWUdnPLmsGAYG2ji7JtvNYBvyF1a3YV9ooAMHExEDkV7XI/FnFDb3Ahv5cC2fH8Lymp4Vg1b5uNgY/1ynhBuworMe8SdHQ+niJCB/3uTa7WroEuDIKAu7PbURMpB5R4XrsyWlAU3O70xp4asd0dnWBzK3WlpZeDACuFxGmw9+uzMCK1WVY+kOp/M3APzM9UECHqpo2fPb1QazdXOl2kH3cUVE457QEOfahRVmorXPOUnB13vbe533P7D8ZEaqpHvg9e0AFAH7PV1c9t9+kB/wNPkiONvQoE1fWWeTBq8XcgbAgrQjglFaZ5cHF5OcjD1Tmn/r7RgZr0dkF1De1IznaD9lFzQj218gPaHW9RR4e2QpQHnpq26Dx8UJ5TZv8rdd6yYMSWwQGGDQiAEgjrbWe3QAanf/guVLdt3Y2A/jAEJND+ry9On1r+r6jNnmOqPkTpmf0ytRzLwzqKRr4/qvfSnDtbE/uAgDObihPNQSczeWO0B4pl3ff/LcB3+N3Pfgoph55VJ95XHUWoDDhmfMvQkJSMrQ6nWQ++SCYtX0b3n31pV41ocrk46dMxY13/gvBoaF91lMEAB11PcjLyRbqf2Hezy3G+CBJUTZbwS5Pgn9lI64U+t0R7+Nc1uOUud0RB7Q+1t5FdQU6WB+jrMeM5Zj4ADS3dWDnQc/ahA34xvqdTDB8dKIAAG2tFuRll8BiaZfvE53OF+OmjUBUbCg6O7uwa3O2MAVMAQaUl9Rg15YcWIvjFZeapa1dc8vPJT72XMR6+svnxyE9xdDrbWcMAg4UBXaKDv4UtNvO3V1e1IWKKov0Uy8qMYvaOf+uqukbSM2ZHYoz53ZniN2h4lsH7vbG/2Xh3xAdl4DC3AN464WnHd4dzjoKKAeNje/uc8/fNdLima3fV9qE6EAdmi2dmJIcJGJ4VNX38fKSc1ifU4uYYB2yihowIz1ExHSrGy1Cnd9woFZq6jkPxyaF+Ulrva0F9aKoH6DXoKOrS+rs+XezuVMAB3+9j7ANCAZwrfbOQxifEIDSujapv+f+hsImJgVib0kjmtu6GQpHDQ/FsqxKTE0Jws6iBjSbOwQIoZ/eWnNQWgA7MwoB8js0a28d+O+Cg82oc1ECEJ+ULGVaDXV1qCwrtQv2zmMrvwmhKC5twcgRgfLM09jUjiXfFeP7H8s8FlrUar3x9wWZoqnx3yd3uQ0cDMU1UOdUPXC4e0AFAA73K6ju/7DzQFSIDmNS/eFNlXaNl7ToI9UwhMJNAVr5d15xs9DxGJzzQYdppbJqMzISTdIjvLTaDH+DBjtz6zE2NUCCf44rrTHD36+7O4BB101/3JHbAAIHZTVtiAnVSbvAsEBfRARpBSAg7ZHH83VnZqva72isO5oADLjHTErDOy9+3WsaZyCAMu++XfkYPioR2zdm95QAkI6/dsX2HoaA8p51YE8BwXMuOR7Ll2zsU5YwUADAWiTRVgiRfqPQobUAoaublgJLV91wM/wMvYMA5ThrJXzrucICtdL2kYASnz1JXSWIRICHmaOOrkPyGk15OB09YSKuvvHvSEhO6dEaaG5qwifvvo23X37B1VY9ev/Us87BXxZcB52+u+7T2tavWomH7r4Dd9z/MCgUaN31wBUY4dEm/kCDmc006XxwsEbN/Pfnsnt7eyFlRBz0hm6R0+ryenQd6pKAnwwn/wADyBBobTGj8EApKkpr4R9khNGkF50Ra3G86tp2PPpsrl2tCtu9HTktGOedEd2rfZ07AAKzl2ecEiEibmxpNn1ykAC9ztgHjvwyZXwgLj43RroCsP3f6+8VOXWh9Xh7YMUxJ5+G2IQk+AcE4On7/+1wrvgYPW64KgkURGQrvUcW5fXKxlLUblScv/y2EXSkMfBube9EcU2rlAUwuI8L9hPAu67FIhl5BsZhJi0yok2in8EMv0mnwZb8OmHI8Dj+Z9D6yG8ig2vS6QkE8DPk4+2F1Iju72O23iUAwHGxwXpZhx14+HvK9ntkFxCAYAeTI2YfA4ulTfbaZm6D0WSEVqdHbXWVdOTo6GgXvRTgEAKDQ9DR3oHig4Vot1hQU10Faq7EJSZJWdQ1558j64+O88fUlGDJ/jMYJv3/k02lcm587fOtpfJ9T1CDfiGvv6nNMQjAfYsff+oiFBjgK8KArujvk2fMxKixLMnzxf7dWfh+ae/f80B/X/x94UjJ/lPbZsWPZZL1H0iHhQmjg0G9nO/XDI0YYH++J9RjVA8cjh5QAYDD8aqpez6sPZAY6QcqSbOVFMXLcoqb5Yc3PkIv2QpLRxe259RLUB4f6SeBWkNzO4ZhGMam+iPAqJFgPcTfFweKmzEiwShjo0N12Li3TgI+tgjkQxAfBPNKWmTO8CAtckuaMXF4IPYUNAoLgdgCWwXyP2cAgCNKvr0LYZt5tzeG81HIj0G7Yra6AdYZe1tQwXos6biZY5N6Sg0IIlgH+gzA66obYU8TwHptthp87+WlvcQBqRmQu8/5g6/SYYD0f+vzsT1vZRwDhyX/W2VXG0E5xl77O+v5qisr8Mi//ykdAKyNIBAfZr19urNeZI/w4ZT3Fv9mBia/tAVkoVg6DqHISumZQXdIWBjazGZsWb+uD+1/MD50js6LegZLPvoAeoMBR59wErys2/7ZtDkcjH0M5RwnTY3A5v11dlXiZ40LRWyYDmuyauRzqdgFx8eiqNKMH7ZVYWSSCWQFkcHD8fysErDLymuUv2kcp9rQeICBanL6CKlX37drB8Ijo4XhkpezH5+8/TrmXfAXbNuwFgSljj6xWzzzvVcdA2WKOF5zcyceez4PhcWuwZiQYF/cdE2SqJErxgBq0SsFUurijlH9/8arkxHg7wN3wAPbOZPi/XD9lYnw03tj974mPP5CntNlrQN3e+PHT5mOI46ZA42vBiu++rynC4ntpCzpuWlBMsJDfWFP+4B0e4PORzLuVY0WsJ6f9fhK5js9yogQo1ZYLzSq5K/JrkFdswUBfhoJnit/ym6znGBZVoVQ/DXe3UEwg30G92QGxIfoRSuA7wUbNSKyV9vcLkAq588ua8Lk5CD5fWUQzSCf37nM/nPMxdcsRFJqOnx9fSWAr66qFADEz2BEZXk5wiIi5HuWHVOqKsoFGPXRaFBfWwuWRPn5GRAVG4v6ujqpsVe+77lfsntYdmBtBDDoD4ISiaF+UgbQYunAF9vKRA/AnjEzP2p4Ny2f9fjMsheVtiA7t8FpCQDPJ2P0WIRHRcFgMCJn354+v0dcj7T942dF4elX9uHgIIv2ufM5UMeoHlA9YN8DKgCg3hmqB35hD4xJ8Ud8hB+MetYSemFnboME5ulxRgyPMwq9cM2uGlTWtSEp2g8p0QYs21SJkABfCQAICOwtbJIM/uod1Zg2MkgeOiKCtVi/u1ZKAxgI5pa0CBCwt6ARCRTOae2Qh5TaxnZZm4GG2dIlwT9Vre0BAErgXVJY6TSAtnahq3p7znnCvCPwzcdrJNhWsv6tzWa7qv5+Bh3mnnNkn8w9A2oKAlZX1mH3trxewbc1YGEtCpg5NhnVVfV96u3tMQA4x6iJqaiprLerN9BfPQIFCHA0L33536efw5iJP2sL2N6iCl3+F751B7zcfx5/GhOmTuszD+tIc/buRXrmSHh7/1wDzQfjZV8twZP/vWfAa/9SExBou+jEODz7ST6aWzuQFOUnS/PzNe+oKCnbIXh36SnxPVtihvLjH0rx1fpy+Ywr7xWWt+KVJQW44dwUKduxHmd9PheeHQO93lvaWB3Ib8GSbx2rzf9Sfjgc12GN+jl/uQIJKWmib7F94zrJylLobP/uXWhtboZ/QCACgoLRUF+H2IREdHR0oK6mGi8+9oDdU15wSQKo0O9pW7v5Z8XgqOm9BUCpiE96vTvWX/aBMndYiC9uvCYZIUEa5Ba04IGnDjjNCFsH7va6FqRljMRxp84TLYANq77Hlx+9Z/c02Nrz7wuTpb2nPdCDIOakpCAR46MGAOn74QFaqYGn6j1r4KMC9aho6A54GQQzQ079CwbI9gAAUuWpH0DNAFL6dxc3SiBN6jxBA+o6hPlr4a/vZgxQeI8UfLIICEiUN7QJc4/lAVofb9EBoFHEND45RerkdTq2sM1CXFKyvMc6/erKKiSkpIgmQmBwKCrKSmA0+SM6NhbVlZXCBNi5ZTNYb5+1Y1svQVWeJ4GAzBh/2Q+BXwb5e0oakVvRLOUMNAIBNFuwQHF+WrI/auvapK4+Mc4Ic1tnDxDQ2dHlVrY+Jr77u8xW8JWvUbzvpmsykZPbiMUfOQeR3Lmv1TGqB1QPDI4HVABgcPyozqJ6wG0PMPsfZNQgyKSREoBWSxeq6yyiFB1o0kjQXlBGNWGgpKoVLeYuCdabWjoQ5K+RH2QyB9jTmUwBKh0b/bwFKNiazb+9hCXAEgCCCaQIMighAMDgnyAA55cfZ70PJg4PwM7cRtTY1PwxAB4xJslptloJkq1P3lH9vjKGwbZW54viwoo+4n+2TmSwzMy8Ig5o+75CvW9v7+g1xp0SA+u5GIxvWJWF406d2iNkqFD5lf1uWbtHDlHO2Z1MvqObwlmbQT5M3f3IE4iOjXN4Ty378osBq/+7fcMO4kBngoO2yxxOwf/N56VidLK/nALLLT78vhQXzImVzyIz+fxc7jjQIKyco8aFiN4G/6aRTkygQAHgpmQEyWv8e87kMPy4s6aHAaC8tyu3dz0/e1gzf+mjYajCOlu1dVV/b9vL/nozRowZR3459uzcjpCwcMns5mXvxVcf/w8LbrkT+7N2oramClNmzEJZcRF2bF4vWdrC3Jw+y543LxpHzwyR4PnDL0qx9Hv32BujM0y44sJ4AXUUY1uyh57JdUnNVsYr7AO2TnvihXzkFXZ/71MY0tdnGMxWyvi2G2c/9JsXJEtbQntUfNvxVE/n+JgoncPxJ51xDkZPmCx+eveV5x1eIgIAackGu4KCDGgZ+JLZxCCdPe7pWwb5zN4zQGf2ncbsP7P2DIoZrPPYtEhjTzY8PlSPb3dWYEJSIDReXqhsbENciJ+0zaMwYEltqwT+zLaztV50oF4C6TCTr3y2WXdvCwCQxbe39OcOCP29D50dd8akaPkuoe4B2wGy44GiNhBq0iI53E9YDuX1Zuh8vXt1B7Cdl6r61A5qbunAuFFBiAzTSwkZ2QA7smqdagEceezxmDhtupRr5ezbi++WfG6XOXbU9AicfGwMnn5lL4qsmE9D4Rt1TtUDqgfc84AKALjnJ3WU6oE/jAeUDLVtLbsrB9ij9ds7hoJ9+7MKelHt7Y1zFMS72sfh/j7F9a699TaY/LsDSltjYPzh4jfxxvOLfrVTpVDfpQv/irTMkUJvZYDEmtaP3n4LH7+zWOiuf//XPZg4dbpQWgfbOjs7QRDkift+7md/2bXXY/YJJyEgKEhYBOwasG3jetx32612H0q5x4uvXohZx58AU0CAPMSy7eFn77+LN194VrZMLQ2WyZAfy5paZuBZruNI3ItAG0E3BvSjkv3lIX3Dnu52XZfNTQDLf77bVCm0/hmjg4UJwGCfYIAS1CsMAK61YXetgII0Agx87ckPcnvGDrZf/+jzMUs9ZeZsBIeFiSuotbF353YBBJj552dv5bdfIT45FYkpaULbZrkKVe5Ja+dYW7Nuz+dJBp+ZcJYBkIqvGMsIHn8xDwUHXZcR8BilNZ8t+4C3NAXtGDhS3d6ReVq+oATujsod5px2BjLHTUBVWZlTIcBLz4/DtIndrRfdESB0dt8q2idDdW9bz9/9VTFsyFsBKucS8VO7QuoN0MiOGBFlEqFDagHx32Q3UKzwhRX5aGjtK/TLevpZ0yOkDR/F+kZnBmHrzhq33EX9GIoBGo0mKR+jBsDuHX0/A7yXb75mJMorW/Hy231BMmeLBQdpcMLRYdiyox77ctwrf3Fr8+og1QN/cA+oAMAf/AZQT1/1gOqB35bxC9ZsAAAgAElEQVQHnAnlcacUjHpt0VP4/IP3f5WNM3D+92NPCb3V1vIP5GDh/D9j/hVX4+wLLx6S4F9Zk90AFFGsy677G047+9w+6zXW1+OJ/96DtT+s6LNX6hGcfMZZvfQGOGjbpg24/boFMp6lNKTqkpXDThzU1CAlmBoKZNMUVfYOxAgATEwPFCo/s/VZ+Y0CBtD4Hmv5WerDMoA4Ztrauh/c02INeGdZsYxVsvx8ffa4UCkRom7A4m+Let6zZQD8KjeCuqhbHrAWx9uwpQ4vLT7o1nEcdPwsKvFHyj1II5vrwy/K8O0P7rEInLEPKEKbENad7VYCSNuNKYG4ua0LL75ZKH3RnZkynm3UXn2nCJt39G1Bd9ZFlyEmPgGrly3F5rWr7U5nDZq4I0DotkM9GMgSitAQDYanGpGc4IdN2+qxdlM3mDeYxtr7iDAtEuP00naxqqYdn3/jWuCOd8Rxo8KxOb9OyheMWh/5+8f91cJkUIzj+J1V1+K4yw91ANgBgHb6iXHQ6brFhz9fWiSq/Y6MbDUK1tKaGxvxwVtvOBw7ZUIozj41AS++lY39P7GfXPlx4tgAnH9GNExGH7mXnn+90NUh6vuqB1QPuOkBFQBw01HqMNUDh7sHrrr5Nly84HpsW78WC87705CfjrJee5sFD9xxM7780H7Np7ONTJ5xFP71+HMy5J9/uxobf1zp0b65h/MvuwZvv/wsnn/4PofHUmth5pju1lCkTDIQYyaXGgksw5iUESits6gKvmRNmbRStLZF73yCcVOn4/VFT/Ss09/zdxU8UzRq0cP3Y/lXX3rki8EazNZPlyy8Dnr9z5lJZW4lKL/xzrtx7MndAmlDZcpaZCPc+p/7EB4Z1WcpCmndf/s/sH/P7l7vUVn7H/fej4io6D7HUADxzr9d2+9ts86fmX3qajBoV0wpE1i1vVoC/9njQ4VGrNgrSwpF3I8AAI1aIcWVZoxMNklbUIoEck4eqwIA/b48v/iB1mJ6nqrx2xMD3L2/CU+8kOdWGYB1K78Vq6vxzsclvc6f2euMGJPQ6CmoZ2tnnBIJBuMsO3vnoxKsWuc8Mzx3TjhOOyFCgIr3PyvF8lXVfeYkC2D67GNRXFiAlx5/0O71sO6C4EiAkOKEbJW4bZfn7S0Z3LPEISnBD0EBPlK2YPDzEeFBluWxpIaBuWKelm8oxynBvdHgjdQkgwgyxkR2r8XMtq9mmHRZsDZ718nRTTs7IxRHpHWXlxRWt+DTzaVO1f4dzTN5XAjiYwxgpn7Fj+VC/3fHElNScfSJJ0lXA7JhCLTa0wHgXNKm8ooMJCcYkVfQhG27a7FmYyXafgJB7a2XmuSHqy9OkGvFe4qdLXbsbsSm7fVgOYyrLgXunIM6RvXAH9UDKgDwR73y6nkPugfmnHq69D4nnZh0uK7OLvj5+aGhoR7rVv4g61FpXaPRgJnS5LR0GP39YfIPxKFDXUI9JqJOenPq8Azs3bVD1IIzx47Dzi2bkDYiU+YgzY5Z2DMvuFDW27R2DU49+1wJgEh75q/i2pXf9+nDfsdDT+L0P18oc+Rl78M5x/QVY3PHKQxsz7rwUjz279udBvUMikeOm4i3X1qEsMgoHD93nlBl+2stTU39AhJOPvNc3HrPw/j2i49xz9//and5ZjvYLotZMdIo2VaKD4IURGI56TAcgl7nI+2UGls7hAaumAJSBIaEoCg/Dw/deYsAFcq6VAvfumEtbl94mVunfv1td4L3kiOrq63Bk/fdg/WrfwZDGNAOHzUaXZ2d8PbxwZrvl2PqzKPQ2tpd80tBM51WB1+dVsSoCvJyJfPNAJn3qqt7kMG2YtfffheOP+XUXm36lPd2bN6E/7v2ajgS+3PLAW4MYsnBupXf455//N0p28CRWKIzlsXSzz/tVVrgxnZ6DSGF/6zZ0Vi+pRIfryzteY8gEwGmo8eHobbRIuCAtUCgMpAAABkBDPRjQvXCADhuUpiIeRIEqG6wqACApxfFjfHU5bCY21Fb3R1QksrNzHtqZry08GxubEVSWjSGeXmhpdkMHx9vUHtEo/ERUdGg0O6SnYrS3kGytRp/WUUbHl6Ui4ZG9zUayACYMzusJyCtb+zAE8/noajUvqq79am6wz5gmzvWwpfWmtFg0y/+mCNDcM5pUeIHd6j41oH7Z9+U44ulfcUoTz/vIowYNRalRYV449kn7F4Za/0DRwKEDFZHjzBh597GPmr1/A7/08mRAhBQxFBhUPB1BveemjMBRwI8Z50aKVoJyjqcn+twPU/NHT97Oqer8fQlWRvyW+Hng9QkEygOaDJqsI4lS9l9mRwcGxkTg1nHnSBdMoZ5DcO+rF09zzr21hw7MghXzE+DTustv60vvJktpQfOjKDSjCnBEvzHxejkd5pGUIrdLXbubsSGrXXgZ0s11QOqB9z3gAoAuO8rdaTqAbseYFDPum0G5VqtFutWrRR6NAP54NDutl38YfQa5oWI6GgYjEYUFRQgLycbI8eOQ1FhAVLSh8uDpcbHBy0tLagsL0NYRCTyc3IQkxAPjY8GJUUH4e3tg/LSYkyZcaSg7sxIt7W1STDX3t6OpoYG6R2/ZcM6rPx2aa/9EgBgEG6bjX9/+TokpQ33+Oq6Csg5L80V0MBA+Ya77sUHb77iNEvv8QatDlDAj0/ffdMhCNDf+R0BDO4AD/bWdAUA2GsBeMb58zF20hRRm66uqOhuIWUwIDouXoAhCpWVl5YiNDxcWk1VlJaKsjmV95PT053egwSvtqxf27PVJ197CynDR9h1F1tVPXDnbXDVxrC/vlaOIyDB+n8CYPc+tQjjJk3pMyVBgm+XfI4n7u3bc9wRiMEa7/+9+TreerGbdeKOGfQ++McFadJqkcaA/eF3csDWfnOmhMtrVPNftaMa6bFGad3JrL4iGqisoRynlABQPPCOi9NF/Z/CgvsLmzEm1V/VAHDnovRjzPhpI+Cr1UgLza7OQ2ioa5LvV7atIyhgNOlhsXQgPikSTY2tyN1fBHNLG1JGxAoYwLamDABz9xX39KfnNqzF9OobOvDoc7koLe8OVvh5DA4JQ011pfzNjCo7DIybNBk7t24BwajYKB2uvyoJASYfGcOs56dflePLZa47PbjLPqD6PQXuKht6gwATxwTgkvNiJTO8bnMdXnnbefmCO+OnzzpWwNGqynK889KzooBvazznG65OEuq3MwHChDg9qDdQVdObvWC9j37cCuJjBqgMNnlNbUUUree8+NxYzJjSzdrx1LgOOx3QvwQLnJVOeDq3J+NFOyAtALFRfnKuxWUtCA3WgvoAFO1zBABwjXMvvhRavU50APbtzhJtFkdGFsA1Fw/HhDHBqG+w4OFnd6O03DnbgF00GPwr7BXeG1MnBoIgUXiYtgdkoR/ZfYKMkPWb69Dc0l1epZrqAdUD9j2gAgDqnaF6YIAeOOr4OZgx+xjJ5pOezeCkvrYOyWlpCA2PQGNDPVYt+xZjJ06WHutavV7+z9fTRmSgsaFB/iMlkkAAW0sdzM+D0WTCru1bkZ4xUlpN6XQ6mM1mmX/c5ClobW4RobjtmzdCp/dDRFQUmpuaJLCrqarCO6+82OvMmJFPTE3vF5Vemcg6kP7mkw8ks2+P2u8s+CUwwFZHCqWf+yopKuwTmCsUembVXYEIri6hp6UEN939XxH7cqfkwJFff0kA4MTT54GCTJ0dzEj6Yvk3XyI2PgFxiUlyj1DcjkyEoOBQaLS+cr9RCdxisSAwKMjpPUg2yY8rlouLySr46213IDCod3syvmctTkhhqOtvuwPpmaP61Ni7ulaO3qcgW0V5Gdav+kHYMlUVFXBG5XeklUCg7oFnX5TPmq392uUV/fWNetzAPGAw6TFyXDJ0eq0IuGXvLhS2D1kBMfFhaKhrRnlJNbx9vCW4T0iOQl52Mepqm5CWEYfOzi4BDyxt7di5KRvshGJtjtT4x0+ZKqyvlPQMNDU2CDOMzK/g0DDk7N3TI15p2xKQav6PPJvntE8717du5edKyZ8t9SydXWhsbUfzT7Ts+Bg9brgqCQaDN7JzuzsQODPr8Y7KHdhqccYxc1BTUYGGhjpsXb+mz5TWLQwdCQryoPGj/HGwxNwHALAFTawXIJWcmgYMdKtr21FTa5G6+4PFraiqtqCyxoK2tq5uyvqVSchMN0qmmcwNe0HlyceG4/STInqVDHA9Jbh3tQ7HKtoJtgDRwO5qz44O9PeVLgBsBZh/sAn7DjSgqblDtADqbDoE2Zv57IsuQUlhgSQf+D3qyNJT/HHtpcNRU2fBQ89kSfcBR8b74LrLE/HNikrJ8tsagYuUJD9MmxiEEWlGBAdq5DrQ9yzZ25/TjPVb6rBnf5Nb7Qw985g6WvXA4e0BFQA4vK+fuvvfgAeOOelkBIeEIigkVFgADDwYrDAzP3zkKOkdvXvHNkTFxqGirFRUyhmo11RVYsLU6ZKdZbb/m88+QcbosYhNTMSe7dsQFhmJxS+9gPlXXCXZf6pQ0z55921c/tcbEBAYBB+Nj9D9GZBFRsfI+rU11SgqyO9TI+5uRt6RS92tp+fxBAqOmH2cXbCB+2AvaAaiDFY3rv4BoRGRDlkIxYX5eOHR+/ulIWB9Lu4CIArI4YrhwLkVYGHN99/1ATCGCgCwVwJwyhlnCc0/IDgI5pZWCfZJ7df7GSRgIRuAfcsDg0Jgbm1BQ10dWltbpRyF95mre1Dx41nzL8IFl18lIJOtsdzghUcfxtIvPrN7C7FO/6jj5th9z1p4z5OPtDMqPwGCB/95O7K2be01pbMuC/bYFZ7sZ7DGzh0fKS3Q+IBLgbYVu7szxKoNnQdCwgORmBoFc6sFVRV1MBj1qK6oQ8qIOOlaEhkTKi1CyQpobmqFyd8Pu7YcQMaYJFRX1cPPoJPN5e0v7rNJJcBzRiV3dmbJiX5YeEmCZMRpDCqfeaVAgnJn5ox9YO84alJQF0ABAIICNLhpQbLUxjsLgpW5rAN3Z+PZajEoNAzlJcV487kn+2yFQdyt16WI+J6zrDhr65mlZyBvawRdSBmnbsGuPY1g6UR5RZtHgSBr0C85L05o5u9+0pepwDUVlkVTcyc++Ly0F4jg7t1KrYe/Xp6IopJWvPhWX5YFAaojjh4LU6AB7ZYONDW2oMPSgZiEcAGlCDzV1zYhODRAvu8b6ptgaesQ9sKa5dulfMWVjRoRiKAAX2kJGBmuF/r/7ux61NdbsMVJVwCCsFOPnCUgc2dnhzzHOAMAuI+Lzk4W7QNXHQGY5T9jbiQWvVKAyuq+GhW258Syi7Ej/TF5XABSEw3w8/MWQICgT0WVBVn7GrFuUx0Ki1tV/QBXN4T6/u/eAyoA8Lu/xOoJDrUHyABoazVL8M2Ma3BICMpKSmCxtAnFn9RrZvdZj5yYmobI6Gjs2LJZNABoLBNgtueI2ccgN3s/wiMiUZifJ33gX3zi0R6KHQEGlhjwWGb7tazp1mqxZ+dOtJlbkZezX+jeM48+Fj9+v6IXbVsJVPNz9vcIAHoS6Lpb96/4mkF+VXmZXbFBd4EIZ4CDcj5kIAylVZaVOmVMOAM6hgoAsJelHjluPDJGj0F1ZaXcPwz+ybJgUM7SEL1eL6ATwSG2yGO2nhYYHCLlAq7uQcXHzsT9HAXcyrGOqPp8v7/Ce9fdehtOOH2eXT0CR/X/zsoTrDsLuHNfkfpN6+joppuybpxZ48rSGskK2zNmivlQ2mZ2rK5t0HpD490tREYtAGet2tzZpzrGuQe0Og2i4sJQUliJ+OQoof8zkIpNjJCgn3ouvMbF+RWIiguV4IFlAb6+PtBoNfD11cA/yABfjQY5ew+KZoC1KWJ6fK2/Nd5XXRwPUtsVW7m2Bm990BdssD1ThX1AijQDqX0H3G+lRmo6W/slxOolgHpkUS5q6x3ft9aBO4PyR5/NtRu4HXPyaUjLHAVWyH+0+DW7ZQCkfo8b5e9UgFCn80JwgC9KyvvqIbAF4uhMk8fn7OlnRSlXqKlrF4aEUkvv6TzOxvN7xejvh0Ndh+BnJBPQIr5j2SAbRPB9ft8QHOAbBKkY9Ha0d8j3DO9lV0bKf2CAL6qq2zA81V/U/yur25AYZ8Cm7dUOA2Y+9xx5zHGSAGG5DEtXtm/a6Go5t97n54asksdfyHNrvO0gAisEA8aP9pdSGkVwkUAcNTS27mzAxm31qLYpIenXYupBqgcOMw+oAMBhdsHU7aoe6I8H7NXZOwteucYFVyzE4hefcZrNt7cXV2CBJ5oDrGm3Vtbvz7k7O0YJ0rO2bfa4M4Kz7D/XHCoAgD5577VX+5R4DLZv7M338AuvCNBgzw7s24u//mW+w204AwD6K7znbD+sRX30P3f32o8z+j8H2mMi8GGaWWCdnxYR0cHoaO+UoLCmslssrrXZjJKDldDqfSVrTKG4XVsPyHveXl4IiwzCri05MAUYJEuXOS5ZHubX/7ATYyanI3dfEZoaHFNmf4nrqq4xtB6wFtPrb1u7tGQDFl6aAKrf01xR+pUzGgj7gAyUv1+bLFnujo5DWLaqSvQHKMDmyP5G2vxwo9TmP/Z8nmRbbY1lACecfpaw4TauXon1q/q26bSurXckKMjSBIIiGzbXSccWa2MLxJlTg/D6e8V26eODdcUV1gPne2RRHuoaHAMkg7XmUM1D+v/xs6JwsKQZfnof1NaxHKITTS0dTsX65p13gZStUM8hP/cAdm7ZPOAtEkwi+MSuF7Zikuza0N7OrL77wn+cj2DCtEmBGDncJKwWMiSIjbS0dCInv1nAgO1ZDVICoprqgd+7B1QA4Pd+hdXzc+kBvZ8WpH+aAvxQX9MkD/de3l7Q67Voa2tHdFwYWlvMgqQzs8MHfWb+airrhX4XEhaAggOlGD4qAYHBJkHeGRBomB3S+KDNbJH5g0P9hapXUVYrmSOuQdVpZpuMAQYJJDo6uhAYZBRFXc6j1/vKelqdL0qLqhAQaJCMU0uTGVVltTAG+GEYhsl6dTWOezTbCgBadwSgg+x1BSBlfvLMWXCHCm/tZOU4R8H7YDAAXF5UNwcoOgPUMXDUIcDRVK78018AgD3tTz/3PMnUOzJ7wa2bp9zvYaxVvvuRJ4SZYs9c7ckTAIDiU6SjFhQ5zlY6248jMb/Zc07ENTffIuwIW2OW7JtPP8ZTD/RtF8ms/sxjx8HPqBdxT16blqZWEYz77vMNkiHm5zR1RBxqqupRU/Vza7JDXV2orqiX74DYxHD5HuHnmTXloRGB2L5hf7+viXrgwD1A1fOYKD+kJZmk5pm1yRFhOnh7D8O+A/UIDdJRDgAmgw9Wr6+AF+uOE0ySHU1PNomAW05+owRKAf6+op6+PasWJWU/gzrWavwUKVv0akHPxhmY8P1tbgQe1iwABuRkAKzZ6FxF3RX7IDTYV4IhtsSLjdYhJMhXlPN1Wq8+Leq46aISM978XzGoQ2DPlMDdVbnDaefOR/LwEcjbvw8UZ7U1th/k3mnOBAgZgJstnTCbewdtPH7eyZH48ItSLP2+auA3ioMZFNYD9RYee8697gxDthmribU+XjDqfNBq6ZQyInfs+KOiRPCvqLRF2Ees/3cG9ihzzplLRsdI0ZMhA4AaLQM1+nPBpQn46Isy7NzT/WzDPR0zM1Q0F77/sVrYNP01glsZ6UZMnRCI9FQDAkzdzCzqQ/BztWFLX82B/q6lHqd64LfoARUA+C1eFXVPv6gH/AONGDs5TQJyBtbM0hEU0Bt0ElRHxYYK/ZOZv7UrtgvFlzV1fIhPHxkvtZ8Mzpnp8w8wyDxb1u1FemY8WLu3Y2O2ZPzCItnuDygvqYHRXy/iaG2tbULnI1DAen6CBQFBJuj0GgkiQsMDZR0GF1lbchAWFYym+hYBKdh2inM01rdg7468nvZVdJ4S2LLG3p4x4CdFn7bgvD/ZHaPUzD99/7/kfXtif7YHKkEv6/sdZe6HmgHAzPzVN9+O5x6+16WIn6POCK5uQOU82dZw6Wcf4cflS/v4p78AgLO6dmVfB/bvw63XXOGy1tLVeXjyvjMBQHdYCZ4AAHqtN4an+YsCdVWN/SyPs/2w3GHRQ/dLy0xru+Xf94oOASmztubsHPiZp/q7Tu8roKBWq8HB/HJExYZh5+ZsyeCzHveoOROwb1d3cKfReCMhNQpfvLdK2sbRRk9Mle8Hfqb5OaaSPIXnnIF3nlwjdaznHhiTGYSEWAPaLF2S+WQgkBRvhNGgQU5eI7yk69gwVFS1YueeOsTFGES4jIDREZPCYDRqUF3TJt/tzM4TGCgsbu4FAFiL49m2tTt1TjhOOi4cy1ZW4cMvnAc0tloAzI4+8UKe03pma/YBuw8Q5AgN8YWfzrtfLfHoDfqKIIC9IEkJ3OkPZ8H3qedcIDXjBOPef623YC3XsAZNnAkQsu6bYAUF9KyNgd1F58aKXwcSKLpzRzFTTfDE0xILd+b2ZEyAnwanjI1EUpgfaprb0dbeKVludnnYml+HNdk1InLpyIwGH1jau6TlLdvg1jdaMGE0BV+HYXtWjXQssGcn/ukMTJkxU0oOsvfuxv/eeM2Tbdsdy+t/wtFheOqlfGFV8DpfdHYMJo0LlPvvxTcLe4CBAS8GIMDfB5edHydigu6KbA7Guuocqgd+LQ+oAMCv5Xl13d+MBwKCjJg8c6Rk3Zmpq62qlyBfq/UVsScG3wzySfndvGZ3DwCgPPTzYZ5ZP4pEJaRESRBflF+BuKQIYQiwVpQ/wgQHWP97MLcMBn8/YRA0NrSA68cmhKOooAIWs0Uy//6BBlRXNSAqJgThUcECQOTsKURaZoKACoUHymQMjQFF1tYDKCvqneVgAE9jgG+vJt9ZnT6Pc1c0z/pCcs7G+nqkjsjE2y8/26ut36OvvIN3Xn4Wf//Pg3KIK2V/aw2ALWtX41+PPwdrDQNnNxDX2rd7p8u2gu6yEWzX4nHsTjBx+kx8+8XHdtkD7gAAChPDmoHhLLBV9kHF8GcffrBPgDuUHypnwISjgNt6P54AADyOmdX4GAOKS1vsPnh6KgA4YtRoUIiQOhn2zNk58HPLbD0/m9NmjcaeHXnSRYGBfVlxFfR+OgnuWZ9bWlQt05Plw7ryz9/9AakZ8QL6UTiO7AGygxobmoURxNrdXZtzHGoGDOU1VecGMtICRP2cQT1bklE9nKBAZ+chbMuqwZiMIGFmMSuaV9iE4EAtmprbUd/QjlEZgUiIMSDvYBPCQ3VgS8jG5g7s2luL8sqf69KtxfRsqftUkT/txHDJPD73eiH2Zjc5vSwKpZ+D3BEDHGhLPHubYUD2xAv5Igxoa0rgrfEZhq+XVzoNvo+b+yfExCfi9UWP95lneIpBMsAUpXMmKMhxrO3etbc3A44CcldcGC9t4Vy1Lxzo54DXZOIY/yEvN3C2z3HxAZiQFIjlWZUoqGoR1oq1sctDZoxJQICGVsdlCuwGMGZkkDBiaustaGpqFxFAR0As1+B36/FzTxMNGpZZ/bhimbRoHYixhCMoUNPDliEAcO1lieD1drf8xdP1qRsxZUKggEnW7To9nUcdr3rgcPCACgAcDldJ3eOQeoDZftbuemu85QGdGXoi2QzsmZmLjg+T7D57QzPQVwS/mLVvrG+WFlEUiyovrkJiegzy9hVLkM6gn5RhZg0P7C0S4MBg1CE/uwTR8eEyNwML/wA/lBVXIzE1WlgGleW1UmLAIIHMApYVEFSgRcaGyjHsP81gg/R/X51GlKfJXLBn9ur/XdWvcx5PAQAG7DOPmYPVy5fi/Muu6QUADKZoH7sGOGItKOfPwDo6Nt7pOHvCiO7caJx7zMQpeO2Zx3DrPQ+7BADIEnDHrEGAJ197CynDRzg8jNnHDT+uwr//fqM7U8sYqjyPHB6I8spWCXp4f2bn8qH5kPR9DgrUCsXZkV101QKcecGF8NFo+gyhkOD9t/8D+/fsdni8MwDAXu09k/QxkX5CyW5p7dsqav4VV+PsCy+2ux+2U1s4/8+99sLOGaeefS58fLqV1G3NkYghwb/UzHgZzjIeagIQ/AuPDkFxQblQ+ivLalBZVodps8cIS4hG1s+MY8fim4/X9iw1akKKjOd3B5Xjy4u7wQLVfjkPpP3UVpWfN7lOBh/4m3yRFGeQ7ChF0BjEM+inkQ3AQIjBNmn9vC+TE0wi9sYygaBAX2EAsGyFGVIfn2Fobe0UFoBiBj9v3LwgGaxdbmzq6EUVZ2Bz8zXJYE/7soo2PPFivlNRMtsWdytWV/f0SLfnRWv2wWB52ZkAoXXgTobAS4v7qtor+5h53AmYPutY7Nq6CV999H6v7UVFaHHj1cmSmXUlQEgxwI72Q73o6sp5UyDQXvtCZnr9jT7Q67wQHaVDU1MH9HpvaQlIfhCp7yxjSEn0Q25+CzS+QgXB2k21fWrE584Jx6lzIhwyHvgbPnFGppQV5ueUoL29Q54LmDRgWWF8ciSMJj0a6lvQ1dWFpsZW+PlpUVZUjfaODhH/428/n1W2rt0rzwjWNjzKhMQwP3y7s8Jphp+gJUGAnPImmNv71rlnpgcImLI3pwHHzIgUAIzG72CWuDgylmPFxiei61AXfHw0yN6TJW1a+2sEf2+6Jkla+C1f9fN3JLsyXH1xgpSh9FcY0NGelM8o7zsKWLJMxx7A1d9zUo9TPfBb84AKAPzWroi6n1/FA0StJ047AquXf9dnfb4XHRePqJhYbF63pod2zV7nLc1N8kPHH8CaqioYjMZeP3zs83wwP6/nNc7Fdn15OdmyDmuSd23bIu+Hhof3rM1sJOfi/4muE02nUntxYWHPGLbfYcDF4/wMRlDBXDHrvSmB+YUnz+55n6DAtf/4J0jvd0TtdwQAKIEz2849cMfNcjxfY2afQXFcUkofAEAJmpWsv7X43qtPP+oyu8+9sFWgK9aAcoLW+3F0fv2h/1v70lWG39X7zm70hbf8H06iun03/9iu8d54/Sq38CUAACAASURBVNmnseSjD9z6zMyZFYXUJH9s312L1ESTqEWvXFsOqj+TUsnMz+79dQ4zPdffdifmnHq63bVcCQDyvl+0+D2H2fcdmzfh/669us/cWq03Oju67NahOusAYAso8PN510OPITY+waGv7IEG1oMJyk2aOVLAOJbgFOWVC0CnGIP6qbNGI3tP92eUD+uZY5Px5Qer5W+WHUyYPgK7t+UiKS2mBwAga4gaIqoNvQeuueUOnHXRZfjsvbfwxH/uBMXoJkw9Al9/4t5naCA7JE2cQn7M9NvSl9m67LIL4qSl3brNtXjt3SKntH5rFkBJmRkPsUd9s/0AzZp94O7+KYLWYu5EU1MnYqK0AhYq5iz7zzGKKj5bFubkteDBp7sFMe3Z/CuvRUxCopSjvfzkw72GWLcUdCYoSAAlLlqPnLzeeiHKeROUsafOf/SMEAQE+MDH20s0EEj75lyWtkNobOkAGQxkH1AAcW9OEyLDtQIyfL60HM0tvX09Z3YozpwbJe/ZCtbxpCgAOuf0adJiki0l+f3B74fxU0cge89B0R8KjwySREBrc5uwDvlaYW6ZMAWZjGCJEUHFtcu39/reIe1/emowvsuqcKte39k90H2+RuzeXy/DkhOMQr+vrWuDTuvtsASAzyDHzz0dUbGxqK2qwpYN6wbUCYBgGOn4L799EAUHfxaRJPhGIC1rbxO+XNYNMPC12UeE4MRjw0Sg0pUmhqPzJ3DFzyDLRag5oZrqgd+7B1QA4Pd+hdXzc+oBBteNDfXw9vbBrONPwAdvvY7UERno7OjAuMlTERkTI1TfutpaCcY/eXexBObTj5otAkY6rU5arQUGB6OpoQEdHR148r/39Kx5wx3/xHOPPtQDGoydNFlqkNf+sAJRsXHSCvCJ+/4j4/kjev5lVyI4JFTatfkHBIJUb4vFgmce/C9uvOtf8PX1RbulXdrtMCvw5P33ID1zpAAJO7f+rLw7duJkrPl+BdavXimZ/JKiwl40dQayJ807G1nbtmDOaWf0+y5RhP6GZ47uodzbtu9TaO4Uetqy7kecccEleP6R+yToZxs/JaNPWn1EVIyACgQRjEYTph51NNrMZmh1Ojx05y0ua/qtT+T/2bsO6CqqrrtJ8tJ7b5BC771JExFEBZWmAiI2FLBhw4afqIiAgPipNAUFBEHEQhEFC71K751USO+98K998k2Y9/LKvBD8Fd5di0WSuXPnzp15b+bss8/ellgA1tL/GdA/8vQLlfOwFOBb2m5u0Tv36InnX58AD6+rtl/G+hM4+mTKJPy1c4fFa8hMZWiwq9g7uTozC35FaM5UeHak8KUd4OBghzPnrwrYqQf9z7SZ6Nitu9HjWLLx4717W9+7jNbec0Br7fe4jzlAwtBVwFL2n+NZOge+sNeOpsWil5TbNGldkc3f8us+ofLLC7qHi2gA+AZ4iT6Ij58n1q/aLi/7LBG4cDpRsndU/w+t7Y+C/CLZtvGnXbYSAIt38LV1eOTpcXhi3KtimfrB6y8KePvyO1PgFxCEeTM/wLLPZwsg0KFrD/yxfo2In9Zkq1TjL72CxSviJbupbhTPu6W9j2gLrNuYjDUbTGdQ1VoAlsQA1VZ+yvGY3SZLgZnOtIxiyaheiMkHrexIr1bKxBlcDR8UJmr6BAFYArP+9xT89Iu+zaH6PNSBuyWqNoHa6AaNcPHsGaNOAIqFoTlBQQbqLZt5Yt+hLD3QRMnokpFhTJ2f66LT1eLXIEKDnYV9ERrkBObF+WzlGhQUlss5c1vndj5ymmQAGDZFr2DfYePlBsz212tcG7hSC+lp2SIkWl5aBjsHewEFykrLEBTiKz/TtjU3uwDefhSY1IlYKPWI+HNuTn4Vx5B6QW7ILihFcrZ2RXxz93Xbln44dDRdwOK2LXxF4yIpuQAxCXk4cKSCEWCsjX7xFXh6e6O8rAynjh3Fmu/0GR3WfJaoW8HPAkUV1WALs/NkACxblVBpZzmoXzD63BogQADLQBYsjasC0Gg5NksOyAC53uUiWuZi62Nbgb9jBWwAwN+xyrZj/GNXYOCwh+Dl44tL8XFg0MXAPKx2HeTn52HXls1od0sXlBQXi9heeEQkvNk3IV76tb+lK1JTkiWoiapXH2dPngDF2dS1bwxSGOAzA8lA9q6Bg9GgcVOkJCcJUh5Ztx5yc3PAt41Tx4+BmdTBDz2M/Px8AR6ysyqQ+HXfr8Ttd/eHq6tbpQo5a/xOHjksYMFdAwbhcmJi5TqzzpgBjb2DrjIzr86Eq/UBTF0ca0sAlHHM1e4v+XmTlAgoNf07Nv1WCUzwZfDNaR9j/Q8r0bJth0rQwtpAXZmHerx50/WV3QkOMEDXajFojDFhKcC3tN3Sh2Li9Flo36WrpW7CMPnswyk1Yr1k6mAEpz6ct8BkBt+cjR+D/5533CmfIVMtMyMd/508SQArrW3ONytRJzLKaHf1fNp1vgXPvjZBj2FjuJM5BwD2ZZCulASp92V5ABkBrONXvLcVz22W6vCllCABS4IoMKrFj1vr+dv6WbcCLMWZu2I13D29MG7kA/J9PuHDTxAQVKE0X1hQgOIiisCmY9wjDyL2/FnrDmChN2ni99wRJL2YZWR9vLoxcH5hdBQY5JCRs/S7BLOZyIcGh6F7Zwq0QazSzIkBKuwDljFo0RlQz4v3MNX4b+vqh5Nn8zB/SaxFmzQlcL/WWmqlJptB+LerL+nRwdVzDAl0QnpWSZV5cR5BAddfnZ8sgeefjBTKuLFygxq9kQwGc3OyR54Zer61x27fyg/+fs4S7BcWlqFTW3/88ufVdwtT4z0w8jEEhYYiJzsbZ04cN8qm1DoXgmVshsF4t06+6N7JV+j/CjDg5+uI50dFCkODjcANy2wotknLTbI3yGhhyQfLeshKMWy0k+S9tmrNZcQb0bXQOm9bP9sK/JtWwAYA/Juulm2uNb4C9z04TMZkcMLsT2JcbGWgwgy8j78/goJDkJuTg62/b5SAbM70qbh70BCQZk+7MdK0PTw8cPLYURzYsxvBoaFo0KSZjFuvUSOcPXlSMvd7d2wX1WMCDToHB9mPgXrshQtISb4sGaf6jZsIK4DHYy0d2QlsDIy63nY7XFxcoBMWAMUCy7H1j9/g5OSMW+/oi+RLV2nEzi4uAkx4+ARUqYU3FxirF7gmAAB14M1AnorPb48bLZl8dcZfDU4ojAGFXRB34ZzU2h87uM9i7b/hDWJYesDt1an9f+ql1xF38bxeuYSlAN/Sdks3c/fefTD25dfg4VnVss5w3+zMTKxatgTfLVlkaVirtve9d4AAT7wnycIw1UwBAA+PHosBQx+S+99cM2XbZ2qfR59+DgTvTIEKynxYejBhynSQeWNM+V8ZX4uLgVULZ+v8j1yBGQuXybxeeqzie3/Zr1tx/swpyVo2a9MOQaFhOLRnl6bvmdv7D0DLdh3x/ddfio0qW5OWbXD80H6j587gZejAUNB+zJStXbtWXiATgKUA2TmlmLsoxmjAwgNQT4BBJ4EDS2KAzJKS8r5tdwaW/2g5mLvWizf20Qi0auYplPFrUcZnVrZnVz+ZjjlBwWaNK+x3j5/SZ20wqGvexOOa5qBlLZSyh5S0Ykz95JzZ8g0t412PPnQCKCkzXk6lPh5p/95ejth/uCLbT6YE9S4sNToBRNWtJ5osiXFxWLV0saVdjG4nc2Pck1HYsisdW3fpMw5MZekJGLi72QsLhJ8hAjJ05GDjfUGwgNn93zYbd4Qg26BhPTd8+U18teZs28m2Av/GFbABAP/Gq2abc42tAAEAHz9/ZKan4ZeffsAzr74hgc7RA/vh7uEhtfXJly9h745t6D/kQREHmjNjGu59YBii69cXaj+DDAbjtBxjoLF47uzK+SkMAOUP3E6V94S4WPj4+sIvIFCYA3/88rOMxYCrWavWUkPXvHXbytKB+bNm4Pk3/4Py0lLRIxCgwsEBH7//Lm678y7UbdCosnSAZQt/7dgumgFffz5PSgDad+0hL6msoVfo/++Pf94spb4mAQBT9fbK3AwvKAOyVYsX4sSRgxJ0Gytj0HoTGLodVJdRYHg8SwG+pe1a5s9rfvtd/cxmz5VxmF0mmES2yLpVK7UMX6UPM/0sJyFIFVG3LlxcXDWNYwwAYDkLg3R+PrQ0Zo2oA8DPgbk25qXx6HPPfWZBhQtnTkspzoinxkgpjzn2AY+lxcVAyznY+vxzV4AMgHnfrgVZR3OmTUK33n3xwluTsPCTmVi7chm4/fPvfsae7ZtFH2D8pA/Ro89d+PA/r2LTL2sFIGbZ1qG9u+Uko+o3xKgXxuOWnr3l+eHo6ARPbx/RQfliVoXTibqp1fgZqJoSMbu3bxDu7BUglHuK381bHIO4hKpq+xxbTX82J8z3d18VJXA3R91Xz4lBX0S4CxrUdUPdSDfsPZApAaBSW08WginQhONQb8DXR6dXL86/cx4sX1i0IgF7Dly/um6l7IHHNFZu8HevP4/n46ZD+RUgK79C8b9VhBcuZxXBvlYtJGRcras3nBt1VzzcHMyq/hs7HyYobrm1p3yXXikvx/fffI3LCQlWnzpr8YcNChPwi7aVSjMlDMh7h8wZ1v6rBQPJDGjfygutm3uKLkVZOUxaBw4bGIpTZ/Ow73BFwsXWbCtwM6yADQC4Ga6y7RxNrgABAGbLl3+5oLKPwgogAEBwwNPLCzu3bELHrj0QH3MRS+bPgdKHYn4M6KkLsHnjBsnEz3z37cqx1AAAg6shIx5BcFg4Du7dLfsQnV62YD4GDB0ugQ+1BOo2aAidzlH8dDPS0oSquunX9ejUo0LEr36jJrLNzc0df/66XtTiyQwge4BlAGQgHN6/TzLH6vNSB9talPRrEgAwvABqVwBqA0x65bnrdpeqHQ/oDNC0VdtK8UIe9La77sGoceNl/cnK4P3Aa09l++zMDDg7u+CbhXOxdaO+p7ylAN/Sdi0nzOD5g0/nyrW1plGXIiEmRsAl1mMmXb6kJ8rEcdt07AQvbx8ZO6xOhJS+sIbTUrBsbB6GonvWBv8ckyAa72f150d9LH5+SOXnvKszR47FdTEGaqSlJGPGu2/rrVF4gAt8PHTiMb7/VBbcXRyQlWfaPsua62Pr+/evAC3nxo6fgNnTJuG3tT/iiXHj0efeQZg4boxk7bn92Tcm4vOPpqFl+4645/7hSIiLkXIBlgkQEGDt9rA+FWU5z094V0o6/ly/BmPGv4W2nbqgrLzMZFmRWo0/Jr6gUpiOjAB7B7tKlXW13RmPYw4EIHX5pdEVHvRZOaX4eN4FoxRmZkMZTDMoovJ9XkEZMjNLJEvq50v3gnJkZJWIGB4p1BmZJSJWyKod1vyTjWBNUwfuSrkDzyvA1xF1o9wQHuKEsBAXOZ6rq72wIpRWotJIUGrrqUxvTlCQ50FGRFxiAQoLr2ar+94WgAF3BVdR53d3ckDv5oESDLs5MzN+Bak5RXCwq4UADydRyE/NLUKgp7Nc48z8YhSVlMPezg7bTqehsERfBFDRWfD11uk5PCjn1Kt/R3ESolMPwQxnZydx+WFNP0uHqBWSfDkDGSlZ4hy0e8sR5OWYDtLV14Jrp7O3Q0Gx/pz49451fbH7XLqIA9IGUGdfC65O9jiRkINSogM12FgG2W/QEEmg5OflYdfWLdi/+6oDitZD0RazaSN3TJ99Xo9JYUoYkNn+x4aFi9uEWjBQfTyyb27v7o9Z8y7IfW5rthWwrQBgAwBsd8FNvQJDH3tCRHcU6jRpbC3btJP686CQUJw5eRJ5uTlo3LyF1Fjzf1LwmfGhn7ig3VeuVLAGDh6QvtH1G1bSpSOi6yLm/DkJrNzd3fHTim+kH+ndnbvdCma6y8rL4eXtLWPxGBx3y28b0G/w/XB1dYWdvT3OnToFLx9veSAqYzo7O0On00nQv2/3TqGxEpAYNPxhNGjSBPt27sCGtav1ri+z/yPHPi8e9pYU9a8HAKAWH+x5Zz+TL8vKPA/u3qmJjmvpJlbGYz/Dun9m9lq06yj6DgwEWZZBujiFIFmCwWuampyE5Ev61FlLAb6l7YZzZv8Usk2269fBN2/TFk+/8hpqm6h3t3Tuf8d2rhHBJooRDnt8lIhkGrMLJKDl7ukp962xxs8SBcF+XfOT6GxQ5LBLz9tkPLp08HNU3UYxTV7H0PCK+lJ1MyZCGB7oIkrg5eVAZLArDp3LQmZOicyHn7kmLVoiKzMDxw8dRJOWrQQoIqh3/sxpnD5+DN169Ra9EOoUODo5CcPIEruhuudm28/yCvA7oPvtfTFq8F1SbjV59gJ4+/hVfr9we8++/TD+yYfRqFkLvPr+dBzcu0vKBRat/V3o/RvXfI9Z772FN6d+jE7de+Ln77/FOy+OFfbA/JXrUCe6Hj79YCK+/erzKhMyJo7HrCStOWlzGRufh8zsCrtXw7pmc/aArIl+cECoWBKu/yMZP/5cVaCPwWCAv6ME9fZ2FY4UvK8dHWuBIoK8z4tLylFcUhEUcqwr5UBRSZkE1IoooKVVZnAbFOCETm290adngAT2rL+2d6ilF+SbG4d0c1KxmY1VausZ4HMNGBQaAyM4/3atvcWuj8KDSuvYxhsPPxCO9b8n66nzE27gOfJ/Jwd72NvVEnq8o4MdysqvyO/8n8AAal2BHahfUmEzyH7GQmfqLBCE+Hj+RXEUUDeKANJquKS0TIrUHXQOwvAoKS4VAVGK+nLt+DtBpuKiUs16IQQtmtX2xNH4bD0XAK59/SB3+Lk7YvvpNNAtgFaBBDcy80twOdM4q8TSNTa1na5ELKEJCAoS7aKUpMvVcgIg/T82oUB0MtSNwoC8njPmXNArSTD1d/W+ZILwvqxp68DqrpVtP9sK/BNWwAYA/BOugm0O/28rwKwiA++b5cWcQb2HlzfqRNWVwFapxzd2Aa4HAMDjKDX+Wi66ogNgKOKnZV91H9L+SdllU0ohrB3DsL+lAN/SdsPxGIDQTeHFx4ZWmRqF7J564WUp//i3NgbzZLsMHD7CrB3f9To/ls3Q592YFaAhg4Evz6H+zpItc3NxkBfri5fzoXP1kXIbghi39OiJK7giuh9+/gHyN4JHfIFPT02RrHFxUZFkwwgE/LZuzfU6Ndu4GlbAWP0/A/xpE16Rvbmd7JCxQ++TQH76gqXY/scGKQegg8CIMc/jmy/m4Pd1P2HGgqUIDAnD/JlTsHjOx7L/gh9+RXhkFCaNf64KW4jbGeC9+mxdREe4imXfR/MugBZ+EbXdxXs9LiEPeflXM+20DBw9so7Q29lOncvDpwsuVhG647jPPRGJpo08ZDxzloAalklzF1Kvmzf2QN1IV0RHuCHAz1Fs9Difa2lqyz+O+eKYaPj56MSxYOac82CdvbHm7EwWhT5YoZRd7D9iXJ3/WuZpuC/r0Nu28KzxcgMCR/5+OjSs547aYS7YujMdx07l6B2ejIZ20d7CTuB3FZuTgx3aRnkjNacYkf6u2HQyFe2jfHA+JU/KA44n6I9heD68jt06BSEi3A2ZWdQcuoJLyQUiDmgKECIbsmHTZnB1c5PSye+XfW3VEtO68dlRkfjl95QqJRvUlSAz5Zsf9IF4/p3Alin1fmFnjI3GgSPZldaBVk3K1tm2AjfoCtgAgBv0wt7Ip8WXc6Lz6ocQlZOZIVCQe/U2Ir+FRWWgIjEbX6hof0bhJHXjg8LLw0EUmOVfUVXhG75k0W9Y2caHJI/p6+MIe3vIfrl5ZXoIdaC/E1xc7PToaXzQUamWL0ycB+dr7Lwq6KEVWRRTTZmD8uA31U9d+9+mc1dhAmSmpZkEAa4XAKAE48x2GwMglMA56VKCRZaCpftcGYv9FHtBnndJUbFeGYClcYxttxTgW9puOCaBETZT5RAUnRz7ymuiEWFO0K4653K992FAvPCzT/DnLz9j+BNPYvCIRywKA2qZExkDWtZCygt++Rmt2ncQ3Q3DZqhh4OJkj4Z13OUzmZFTAv5+Oa0QqVnFaN2hI2gfytKbvJwcAQ9J/Q4Lr4Ps7Cx5+SWoyG1sDg4OwgJa9/3195rXsmY3Sx8Cfu9/+oXoiMyY+LpV9f997xuM0a+8iU8/eEfKBe5/ZBSGjRor47AU6PHnXkb/B4bjg9deFPs6AgazFq0QcdZH7+1t0kKQ2c0mDd3l+aBkuX08HeHj44jaoW7YuS9F79nRv08g7u4dKNliPiN27cvAV8vjqwRgzJSPfSxCnmu0QTtzPq/GLzNV1ins16KJJ8JCnEDP+OvR1NaBipUfM+t8ThrLrpubg1J2kZh0/dX56ZRwR8+AKuUG5ubH4N7TwwFREa7w8XIQBoGbq4OURjjq7KoAKubWgJn+O1oE4a/zGRLk832gQ10fHI7NRqMQd7SM8EJcWgEOxGSiSZgndpxOM8pkUOZLN4CklELEJly9l6gPwPcdMlaMtTYdO6Ntp87IysiQUjoKJ5OVqLURUBrYL1hEG9VAD++D50ZF4vctaXrAANfv+acipfbfUDBQOSZLB0Y9VAdLvo2vtA7UOh9bP9sK3MgrYAMAbuSre4OeG4PwqDouopTs7+sogT+9flkruXNvBm7v4Y/U9GIwyPb3c8Se/ZliCaOAAqyb7NHJT9BgL08H+Ho7CmWPL1Gs4ePfiBYrtWKknfEBRLpm/ShXnLmQL0ABj7l2QxJu7eKHsjLIA5coOQGGbbvTJdPD/epFuckcc/MqAn7WYPJBXlJyRYSLiF5nZpVIHeexk7niZUtAo3EDd5y7mC9z4nzYKJTEfupGamdaeonJByD7GlP+VzLxpvQArgcAoBbg4/itOnbWo+TXZPCvnJ9hxl+tP3AtbABLAb6l7YYfT0sAAPuzdn/k6Kdx2513C93872oMtEl3z8vJRWjt2pqCbmVupILOnfmh2Goq7b1Zn0ogrSV4N3WOifFx4sJBYMRS40voz99/h8eeeb6KKCHHWLV0CRbPuyreycDf2dFeXnQDfJ3g5+mIs/F5KC4tx90DB8vhcnKy4ePrj6zMdHHayMnKlDIN2ooS3KIdFkuDqDvA9atphwZL53yzb39t8kwMGD5SrsWB3TvQtHVbzJ76nsn6/2defxtzP3wfv/z4HZ5/6z10ua0PXn58uNgBsv6/VftOGHZHN1lW/t6kZWs80v92+b3fkGF4+d0p2LdzW6XDgLH1p8J/lw4+8pxQ29q1auaLQD8nHDmZicvJBZXPKoK7g/uHoFc3P4sgAANJgspa6fqW7g8+q9q08ELndt7y3KmpgJ/zozsAn1ksO6gTxlK2qxahfFarlfQVS0GtgoLq8+I7wEtjo+XZe73V+RXdgzUbkqTcwNrg3tL14HY1O8JYf1oHNwxxR+tIbzg72Mk9s3r/JSRnFyHMxwXDOofj9OVchPm6YOXuBKTkXC2XUI/n4a4TJwCyUqxpnbr3EACU5ZPJly/j95/XWrO72E0StDGk6lMY8IH7QjHnK31ggIDBkHtC5O9qwUD1QVkiQJX/j+ZetQ60alK2zrYVuEFXwAYA3KAX9kY9Ldb6tW7uJcJBpAcykGaATFGlvw5mCYKenFoEdzcHCcQZsJ8+nye/x8YXwMPDQYRwKHpE1J2ZGAb/3Kd/nyBRkm3S0AOHjmbLS4PCNKAyM4NwggG792fK/z/9miTBvLeXgwT5J07nomNbb5w+l4fEy0UyJtkHbVt64eiJimwgwQX269LRV15+ykqvIIgexhnF0pfnwPq3Dm28hWmQnlEi+3OO/JkvYvzHebExS8A14IsfvaBNNUMlfKUfg3D/oGCjmfaaBABMBcNKbT5FD5lZa9u5K64182+Y9VdbDKrXx1pRRMO1tRTgW9puON7Mhd/g1PEj0FLuwAz0oOEjpC7enD3ftX4PsG7+4rmz+PWnH6SGnaUIFOJj6YylxqD3zMkTmDfzQ5w8ekSvO4GMNyZPqxYIwGz+4X1/Yd5H09GoaTM8/tw4sZc01TLT07Hg01kSpA8ZMbKKNgED9Pkzp1fRyyD1v0mkO2IuFyDY1wnHLuTAxz9AHBKY1Xdz90BGWiqKiopEvNPHzw+52TkiGsqMP4UVS0tLBKSg7sehv/ZaWjLb9hpcgUmffoHWHToL48PewUFAmPy8XMReOCcq5WRokO7Ppq7/Z8D/ydJVUr6h2AXOWbEaGWkpeGPs49KfdH+Ow/p/NgIGg0c8jq/nf2r280tROgY5bKt/rQgU2Zj1bVDXE/4+TjhwNF1PgZ0gwCMPhqNTWx+h1zOApqL9ouXxejXfNbF0fAbd2sUXrZp6wsdbJwFkdRrnyPXm/mTFMTvLZyCfi5nZV0XYeD5PjYxAm+ZXP7/0bl+04qodG6n11BRgUwQFtc6JoMjLY6Nl3WpSnZ+JB75fsPyBx2DQ6u5uL2rzbNVdN8PzIujB5IJSWmGpDMJw/3pB7ujXOhguOnvkFJZIOQABAAoGerg4YM+5DE1LSfCHLEpL4FLTVq1FJ8k/MAhFBQXY8vtGnDt1UtMxeI14rZgEYXJG3UwJA/brE4gmDdxFUNPU3CyVCGianK2TbQVuwBWwAQA34EW90U+JtZH0bCUVjd6ufEjqHOyw868M5OaXISLMGaz5IwLfspknNu9Iq1wSZuSZ6WeWnYj9nv1Z8kJC4ID0xu27M9CpnbcAA8z4X04qlCw8A3tm7JmVZwDPAJz/84UpNNhJ5kKqWWxCobADzlzIE9bB3bcHSvafwAIbXwDpZ9zjFtLrigTEoApzRmYpfLwdsPdAlgT1ZBfQ15ZCTSfP5qJf70CZx6Fj2aJqzBcBbidIkZJaURNpCgAwF+Sbu1dqCgAg+BAUEmaWcq+u0eecquMMoATcOidHk+KCxs5XfWxrNAcsBfiWtqvnonYqsMYRgYH4Pfc/CFowsea8uur4ylz40p6bkwPa6O3ZvtWocN1dAwbh4dFPi8uEqUYK/B/r12HR3M/M6muMGvei2ByaC+DVc2Mw/+OKZXrZEVlVmQAAIABJREFU9IdHj8WAoQ8ZLSnIzEjHotmfSnD/7Ktv4I57B1RhHaSnpmLme29LLb/SmkZ5IMi3QgE8PrlAqP8sBbC1f98KUKDvtjv7o0vP3mjYvCXCakeIsKryHcPt079YirKyUjw7fFCV+n+K/02cNQcbflol9n78/e2Zn2Hdd8sr6//5XdmwWQt88PqLwjAw1RRROgLZhrZ2QQHOCA12xfmLOcgyuNfISBn5YDioiq+AAHyGzV8Sa7Y8TMvVYtDaq7u/1PMzqLWmhl/J5pN9FxOXL88oqvWTgffE8NoCZJPh9vmSWBz5HwhuOCc+e59/MlKe14bMCPZlkHfPHUGy25/b0qrUgPPvhCn4DkCGjmEjgyAowNGoOr9hX0XEkM9WgvoE7MOCK2j5ZOs56mrpsRW0rK+pPnxvoegigX0C+AT+KXDINeTvXEM2sgFfHB0tc0m4VChCiPS119J83R1RN9ANe89nCAPA21Ungo9nk/Jwd8tg/Lg/UdwNjDXec80a+yAntwTOzvbIySlB00beKCwsw5/b9QX61PvzeUQtDTt7Oxw/fEgz8MnzHD0yAstWJVSh6psSBjT1d2U+BGdoEUgASm0RqGXtbH1sK3Cjr4ANALjRr/ANeH7Rka6CvLPekRl4Pv3Ly4C9BzOFBsbtgX6O8PaqsPDi9qTkYgEI2AggeHs6SP0bM+580BFIIN2RmX+CBvyfwAC3sfZRQfQVBgC9ZfmQPnEmF6FBzqIorIADPEYW96W1U3EZ6oS74Oz5ClVg7vfTL0kCAJCRcEt7b2EWMODnfPlCdfBotmRN6F+8bXeGnCNLBBx0tUSRWQERmHXgi43yMmAMANAa/Ksz8epbxlSdvrnbimMNe3wMli2YYzYbZswKUAma+VJu2EyBAgrVn8rerPM3lfG39FFQMwKUvubO31KArz4/S8dWtlsDQBiOSTCA2enW7TsiJDwcvv7+YidJBXo11Z5BLbObzKSzVpPU/riLF3Ds0EGxbaJYn6VGBgKtK1u2bQ83Dw8BHih+RxeFg3v34IdvloLK+loa5333oCFo06GTzNvF1a0SyOCYzNTGxVwUQIEsBGOtT/97MeihhxESFi77si6f57P8yy+EfTD4oYcx5OFHjAINxhwAaP9HUE8+y3mlcHSohbxCbS/dWs7Z1uf/bwWoDXDLrbfj8L7dOLL/L0z8aA7uHDBELEDJEKBYJO1f50ybhNUrvsY9DzyER599ETPfeUNYStQDePCxpzD1zVesqv/nGZPKzFp9ZlSN2dp5eugQHOgiAPTFOH1GF4PTh+8PFzqzEqTzGTJ/SZywzaxpDCb73BogTDatQT+fTfn5ZWIzSI0BBvRxCQUmWQhkOvBZpbb1MzVHZviHDw6TZypV3tP+F/yyPync998TIs9gPhtnfxlTZRhnJ3t4uzkgJZOuOvoa/QQimjX2wH+/uCjz/zuCe2r2kOFHoJ7HNBXca71mT42sAwoamjp/ZZzafi5S509ngEe6R4ilYVFpOb7YdBEh3s7ILyoVO8DtZ9LQr1UwEjMLsf9iptFpeHk6olunQIQFu4JfhafP5+BSEtmShXoMFcOdCRBTCDA7MxOH9u0VZxgtjVZ9dLQg/V8NcDBJws/M92sv64FI/Pszj0di9S9J4hhhrPHzNuL+cHz+daxJi0Atc7P1sa3AjbgCNgDgRryqN/g5kX7HOko+JFyc7QRFJ1p+8kyu0OmZgWd9IdF0BvGkiLEpAXLThh5o08JTft936OqDg0G5IQDAB0hSSjEa1XeTIJ9KvKfO5goo8Of2NEHvBZCIcAVFBInQ858iYMNtzRt5VKL5zHZ8+9Ml3NbVT/oTxGB/liSwlp96BWztW3nJcfniQGZBSKCTZIzY+AIYn1hh4cNzJANBfX6yf5fueGfWXFw8e9pqG73qZtKV286UhZ9hQKwl2DUMypV9mO2+98ERcshrqeM39lFRlxAwALiUEIdln1+tD1f2UfodO7jP4hobMhwMj6tlLW7wj/V1OT2WGjz5wsu47Y47jdoS8qD7d+/CW+Oe0Ts+Q39Pdx3CA5zh7a7DkfPZyM6rEL5ydbRH+2gfqaNNyiqCm5N9pbjWdTkJ26AmV+DOgfcj/uJ5CeSNtR597hJ6/tkTx8TeT91efncqutzWGzPefg3evn7CEGjaup3YsColA7QBzc3OQnFRsQiWHj+0v0r9/+CHH8ezr0/E1t9/xYRnnjB7tZhtZ0aSQbexbK6riwPCQ11RVFSGmPiq9dcM/IcPChNwWAGl+RxkELRpR5pZijb3ZZa//x1BqB3qbJGmrgT8Zy/myXOSAb/WzDMXQR24a6HuN6rvjtLScgFG1E1R8ufz0hhowr5kzTWo7Y4TF3OqAACK7kJNfIy4JkpwT9YDXRt4HTOySoXRN2JImLAYarLcgPPme8jjw2vjh/VJonNkrHm66CTbT5E/tlYRXohNLRDnE9r+9WwcgENxWYgKcMXJxByE+7qgQbAH1hy4ZHZpqE9B1kB2bomcb4/OQTh9Lht7D15lVqoHCKtTBwmxscJKI7iqFQh+aHCYlFMYAjy8/nfeHoBPv4jRKx8hG4YCmXTGMOUMwdIBJl3ojEFQzdZsK2BbgasrYAMAbHfDv2oFaPVDlJg1/XwB4gOD9fP8n+J8fFARDe7Y2lsCdoIDbi72OB/Ll6laUj9PoICaAXzh6NDaC3EJhUIRY10+AYBmjd1FQJCJBNISV62reEC2ae4ltX7Lf7xqQ9OskYfoCuzdnynig7/+mYKuHX0lk0G0nmUFfEHgixOZBXzxIgCggA0hwU4S7G/bkyHHJN2Q1E6WHBB1Z7aFJQSc96FjOXoex5xTiyYeQlWkRdSxk+Ztff6uC83A+IX/vI/vliwUBoAS+Hv7+VlFzf+75ms7zo25AlpcE8iGoL7BJ1Mn6y0CSwDOxOXBz8sRGTnFKFS9PIp3uM6+gnZsXwtkHZdfKRd/bVv7+1agY7eeaNi0OXZu/h1nThyrcuBb+/bD6x/MhIeXF1YsnIctG9bjwJ6d0o/6AL373YeEuBiMG/mACP0pTSkZIHhAur9aQ4BCj2TOHD90APNmfICL505L+UDTVm3xyeS38d3iBWYXgM+Tl8ZGSemYqXpub88KOz02qrAbNkNhQG5nYMqStC+Xx1W63Sj7kcXWp2cAenb1E3DcXOM46Zkl+OtgJjbtSNfLxFt7ZRmgjXwgTCjzhuUO5sbq1c1f5vrtT4k4fDxHnrkvPBUFiveqHQLUY5Ctw89qenZxFUaCWnfB0rkbC+75/KV2QVoGA37TLCCxm3s6Wt4ZZs49b1KUztp11Nq/frC7BPkrdscjK78EjUI8UFRahgsp+QJa9m8TgjX7L6G2nyuyC0pwObNQmGEECEy1fn3ChQW573A6mjX0FhCAIpXnLpp+11AYACUlJcICYCmZoQaM4fFYmklgjKWShlT9oQNC5fOiFgYkc+XBAaFSosX3IrpjnLuQX+Xas0SA94yhdaDWNbX1s63AjbwCNgDgRr66tnOzagWM+QirB7Bkt8cXAK0os6VjWTVxW2fbCthWQG8FqEb9+LPjEBpe2+zKsBRi6Rfz8N3Xiyv7MZsYFuAMLzcdnHR2SMoowsVL+llJ23L//69Au1u6oXGLVlj19ZdGbfeU2v5GzVsiKyMdhQUFGNq7i0z8yRdfExvUXVv+FKE/9qU2gDEggdvuGnA/Ove8HY2atdQDBHj/sMTm8F978NzDg03a/6lXS1G1N6XoHh3hDn8/Z5w8k4VsM7oTtJy7545AvZp0As8UFiQbgO3WW/xwV+9As4E/4z8y6Hbvy8TmnWlVAITqXml14H78VG4VZXdj46oBEoXurij50xqP50c1dwLjhi3U31nKDVIy9cshFN0FoiTUCEpNK0Z2bqkE9Smp2oJ7rWvAa0tGnrV2hVrHt9Qv0t8VtzYOQKiPswT9R+OzsXxXPJqEeaBDtC++2hoD9iEYsGhrrAAB5hp1KQL8nKVkhcF/g2hPsDSAugA//RJndNeW7dqjacvWCAoJEQBgwacfW5q2JEoY0M9bFCuCx0oj6PPK2Gj8dSirUjCTWgw9OvuJDhR1AxR3CrowJacUCVOF9zLLKFkisG5jsp51oMXJ2DrYVuAmWQEbAHCTXGjbadpWwNQKNG/TVmrFWf/NxppsirixjpqNNOrQ2nWkvnrfrh3y9/ZduqKstExqZvPz8uDl44Mj+/fpHYJ12awxZ3Z07/ZtlWPRvq5eo8ZwcNDJvlT9J2XQsHFefv4B2LThF9nEjC6Pxxp1zik4NEzPY5jbb7m1J35bt0ZTHbtyPL5InDqbJ+wRilYx20A9CQowBgc4oZYdX5BL4OetkywUM2R8iWxc3x1xiQUI9HeCn48OmdmlAgDxBYQOE6z9pENDvShXOVRp6RVxkLC167sCffrdg5Fjn4G3j6/FA1Ek8L+TJ2H3ti2VfRn4t23kDRdHO6EWJ6QUYv/pzBpXXLc4OVsHsyswdvwEODm74KN33zTZj/T/IQ8/AZ2jIy4nxGHmxDewecPPekJ/F06fwthXJwjN/82nHzNZTqAcJDAkFD379kOHbrciJJx054tiL8hSJC2NquQMeMzZ2tUOc4W9vR0KCkgtrxrsKsdRMqHMoCqNAT2z1mQR0CHHVGMwTQ2cP7al6THLbr+7P/jdm5qUJLtuXLcalxMStJyaXh914E7GHZXazQHkarcD1vF/832iMPOUzDpZcLQPpEc8GW+GLSLYBalZJcgz8KhXSggoDLxwmfGg1eqTM7EDHQvatvDEohUJ/+9BJxlKSoa/caiHgJkHY7IEGCBb4FCs8bp5w1O7s1eYUP7rRXlgw6ZEi04ALAFo0KQZiosKQRcZ5dlvbo1ZOkF7488WxkhZo9JY7nj/vSFY8m2CyTp/ltWQMcnylsAAJ2EsKM9bMjp+3ZQi95E15Ss1dT/YxrGtwD95BWwAwD/56tjmZluB67wCFHO7tU9fnD5xDBHR9eRoTk5OuJSQID7zwWFhoLdwZkaGgAI/Ll8qf7//4UflpZpZNdav14mMRuzF81I7e2jvHrRq31Gyr9zGF1JHR0d8Om2yjPHEs+NQWloqonH8RzV5erRTTK5Nx84i4lY7MhJ7d2zH+TOnJatGH/eHnxoL0goJGFA1PiIqupK6zfO4876BOHvyBMIjIvHnr+st0g6Vmli6QvBlmPWlrBekGCMdHDzcHESXgS/XpLDWj3YVYThmj9iXFpOkhlMHgsJS0RGuSLhciAsxBSIARQHKouIraNrQXV72+VJOSqulRhpnoJeTUMzzi2lFCanXpML1JaFtQtScswpK4e5EezPgCq6ItRN/J2BxITkPuzVaPFmaT01vp91h09ZtsOzzOVg0e5bR4SnCN7BHqIhoUoE/xM9Z1pRK/L/uSa5S56sMQrG/+0c+JveolkaLw6cfelCvq7uLAzo28UHa/+jEDCjIADBNlNVyJFufml4BUvQzM9JwaO9V9wbDY9DOj0Ala/m7395XbBlnT3tPgEkCCLOnTcK9Q0eA5QR0ATh38gQO79uDP9evwd7tV0Ghmpw7Kc2kuPNzu2rtJWzYlFpl+DphbmILSCHAsxfMf2fUDnPGqIfqiC6Npcb69PMxBfjlj2QBKk2xvwmw+gUEyPdxaUkpPDw94OXji02/rsfpE8ctHUa283uTtm4V1rzFmDH7PDKyTGec+/cJlJpulvaRkaAWAyS1nuK95gQFKXzHfQ2dABQmAkEIQ395TSdiRScKH9Jd6NvVl24I1XlFk+LM+WxQaJHPsYja7lICYA3j0Yol1OtK/abcvDIkXi7UBMAy+KcYc/fOvmhY1x1kWrJZU4JS3bna9rOtwL9tBWwAwL/tit2k890bl4H2tX3Mnr26D3821QzHMTW28ndj241tMzy+NfM1NldL52xpu6VbhcE9ldeZJajfuAlWLvlKMvHMpDdv3QbnTp+STFBJcbEE5QysmVW9lBAPd09PZKalSQBPkR9a/jRu3lIsf9i/TcdOYktXXFxBx7xSfgVT//OGMAcCAoPkePRG79StO86ePImYC+ck2899qSDcrHUb7Ny8SdTfs7MyxZau770D4eziIqADG499/swpMPgnG+Di2bMCSnCM1h07ISkxAd98+YXZ7BXphHxR9fV2lKCyRWMPyRSQTkiLxfpRbuIQceR4DnS6WmLbyCwUBSQpJkmaYUJiIfgSzpdcNmo+2DvUEu0JsgX44srMF19kjp2yDADwJUZnZyfK86VXrsDJ3h6l5Vek3rykjPaUV+Bgbycv7yUsQKfftn0tYSww+LcD69L1a9KpWn7fsJEoKy1FYlwMKFy4ecN6vazl06/+B1169UFCzAWj20mFJvCSfOmqBoale8xw+9jxb2H4k2Ph6OSM8rIy7Nu1HXOmvVcl6yp19o72KC4uEwsqZ/5cUi66Hrn5BEWqhuMjnhyDgcMeEkq2urFOlGtElXfDtnvrFrw7/kW9PzOQYHNyshcWAEEHY8ez9txt/WtuBZiF73b7HchIS8MfP6/WG7h5m3Z49s134eHpBTd3D6xbtVy0SDr36IVnXn8bweG1sWfrJkTWa4DHB9whFqUzFiyFg84Rnt7ecHWrAI/INoq9cA5H9/+FtSu/EQHAmmjqmnRawlIgz7AxuAr0d4aXuw617Grh2KlMs5lXZvsfeTBcdGpM2fhRuX/xtwlVdGS0nBOzulH1GqBBkybi0pEYH4fD+/6y6PGuBO6myh2UYxuWMxgGbMys0ymAzZSgINfKy80BcUkFemCdwkTg9/nUT85ZzGBrWQ9TfZRru/rXpErK+rWMV9P7OjnYISrQDQ2D3RHq44JvdsaJQKClxnuKoFTLpj6oG+GBi/F5SEkrxLbdlh1jLI19vbbzM0FnJzL1Nm5OEa0nW7OtgG0Frq6ADQCw3Q3/mhUwDHjNBebKSWkNyk2NpV4cBvRqYMHwd2MLqQYBLM3f2HYtF8cS0GBuDAbk9GH/+YdVkvHhy7CPnx8O/bVHAnEPL28EBYeIN/zW3zdKAD9n+lQw2OIL8uXERJTTgxGAs7OLCGR5enkjPCICGenp8neCB6IMHBMjAX1YnQjY29ujdmQUEmJj4OnlhTMnT0qdboMmTZGemiJK3H/88jPuvX8o4mMvYukX8zH6pfEoKrz6EA8ND5d5c771GjaWwI/BP0EAMg5+X7/OrAcxKf/hoS64GJePFk08YW8PpKaVCHW2sKgMTo52Ug/LDFJiUqGUBtCSkQwAujBQPKlepBvi+HP5FQEH6N/t5uIgYAGpjJeSiyT4ZxaMzAJFqJEBOYGNi2fP1FhgYe46d+vdFxOm/Re+/gHSjUHx919/hSlvXA1+1VaQBArogDD5tRcqhyUAMO/btbgUH4slc/9rkipN4bTIevVlP2YSG7doXWlH2KnHbVWs+Gi1OPm1cdj2+wYtt7vRPuaCf7JCCEZ5++qXBJSWlGDlkkX4+vO5emP6euqE9UL6v5uzA87E69uxVXuSth2v+wrQ4u/9zxYgun5DYQuRhvzB6y/it7U/yrF5D78+eSa697kLf+3YIvX//Gy88NYkLPxkJtauXCbCf/2GDEWzNu0QVa+hgI78vCiAwN5tm/H7utVmP7d1oushJKw2jhzYWwU0U4vj0fXli6XGaekEoBrW9RQm0v4j6QI8mmo9u/hhwN3BFba3JhpxsFPncvHd6sviLlPdxu9yfg+379INXl7eqNe4sYABq79dXmVIJXDnd+CX38RXoXHzu3bYwFCxI1RcDVg2RSo4AQulqUGT7XsysGhFfJVjebjpUCfQGSdjcvUAOwoEk4nAINaUOj9B187tAiSrnZ5ZDBcne2RmFyMkqMJumPvyeZFwOR8+3k44fDwDt94SJKDr5p1JUhPPplzbfYf1yw28fT3QtksTuLg44eLZRJSUlMIvwAshtQOQnJgKZ1e6MtjJGmRn5aGooBjhkUE4fyoehYXFAqAHh/vDxdUJB3aeREqS6QRHizpeCPJ0EkYYz4u2fz5uOjg62CEtpxhnk/Nw6n8uAOeS88wCADoHO/S9LVTuPTJRYuJzQVcALw8dDp/IRHqGdfaT1b3nanI/N9cKIUw6GtiabQVu5hWwAQA389X/h567uey9sSlbCoCV8Yxl/k0tgRLcq/9X960uA8AUIKEFzDCc67UyAFjr37FrdwnI58+aIcPfduddQt3/+vN5eGjUU5INS758CXt3bEP/IQ8KLX3OjGl4ctxLUr9fWFgAXz9/+Tk3Jxs/Ll8m4EBEdDQK8iteMpnBosYAs2mkXNeJqisAAAGGU8eOSh+OY1fLTsoAIuvWEz95Bmykn3LcZQvmY/CIR/QAgODQUAEAGPgTxFCC//Kycik9WLFooVFtgX/Cbf/Nxu2o16iJTIVByrlTJzB3+mTs+PO36zI9BiSzFq1A7chopCYnYfmCuVXo9w+PeV7E0cismD31Xaz4cn6VuSjzpg5ESXGR6DiwOTjq4OhonILM4ImsjSvl5aIHkZ6SjKKiihfHjNQUnDx6CAv+O12TgJqxxbnn/gflXmW2V90IRu3buQP79+zCyNFPSyCnbjnZ2fh06mRs++PqmjOL2CzKQ0o7cgtKkVdQhviU6gdL1+Vi2gY1uQKPPvsi6kTVw+I5H+OeBx9Chy49MGrwXXr3FkGAL1atF9u+OdMmgfd93/sG47Uxj+q5AfAgk2cvQHhEFI4e2CeAQER0fbi6uVUCAgd278R/3/+PHpNGcRFo06kL0pKTER9zAT8tX1I5Z5YcPf9kJFxd7E3a2imdo+q4o26kBy7E5iImLrcKDZqBaf8+QejbK6Cy9tnS7UEggIDmb5tTRSyNbKfqNgJ8ZGvFXbxglGnVr08g7rmDgfKVKrR4MqPIWiBwqm6s1Z+3KEYvU0+P+KEDQ+UcTQkKVgB29mLXacjYoTgfj2NKnZ9CcsMHRSMjq0g87pNTCiUYJwujoLBUSsR4vcj4oktD/KU83N49RKb9/bpY2YeNdn30rGcZmLrcwMPLDX3u7YTCgmKcPhYDB5093D2prROAlMsZCAn3Z8E+CvMLkZtdgMT4VDRpGYXTR2MELHBydkRYRKDss/OPQ7gUX7VsRFlDlqmxsdafATyF/oK9nOHh7IATiTliD5iYUSi/l5RdQWyaZYFT3mddOgQiJNBF1palAEdOZCI+Me+a7p/q3nfcj2AN58FrRNCoVVMfYYjRPjMowAUZmUVwcXEQHQ1es4b1PXHyTDaCCRKdzRZdA1uzrcDNvAI2AOBmvvr/knO3lDnnaViTmdealTcV5CvLZokBYAyYMAYAmCtBsHSJLIEflvanYi9BAFMAgI+fv2Tod27ZhI5deyA+5iKWzJ+DZ199A3b29tjy2wa0v6WrBJUMuLIyM0X91z8wCMcPHxRlbZ2jDl7ePti8cYMIDfa9dwDqNmwkWfrEuDgBBRQRtnsfGIbIunVx6vgxNGjcBJ9/PFNEB6Pq1ceg4SOgc3SSzDmDVD9/f6xdtVKy/GNffhXxsTECFpDFwGDvy8/+a+n0jW5/7s13JAvooOO8fZGXmy11xMFh4QJUlBaTEl4mGRsG75wTgwIqglP12C8wUMoqOG/WHjPwXb5wnh5VefY3P6J91x5yfAbIcRfOYc70yfhtzQ/VmrOWnZTgnYrlpD4bNto3vjppOnROjibtGpV5MwMYd/G8eLAT/GG7cPZUZXlAdmbGNWX0tZwP+9By6pGxzxgN/llC8tGkiaI5cce9A+SaqFvM+fN4adQjlWKXyrZgXyc0i/ZEZm6JCGftP52FgiLT2Vetc7X1u/YVoLtDZnq6RX0PHon3akFBvmT51e32fvdV1v+TGcAgn0ynZ4cPkm4jx47DkJFP4MDuHUhNSUKf/gPx/qvPV4JztDXtdfd96HX3PVIXv2H195jwzBOVh2AJQo877sbpY0eQk5UlZVD7dlaIoLJRufzF0dHw8nQQXZDps8/rCZ+p5+rv64R2Lf2E0n7waLqeICBv5+GDwtC1o09l9rzi+wTYdygL23anY8BdwagT7mKyLKCwsBwHjmZh46ZUo8r613rF1IG7mhZPNtVLY6KEFaVuWTmlIvKnVoLndgq8jRpRRxgO1GcxRuVn4EvtkLSs4ip6HRRebFDXzaQ6P9cyPNRNssL8PnZxdpDyIzLB3F11cHW1lyy4o84erCRyc9OBdfGhQS7CClDEDRW9gaTUIr05Ors4ol7j2sCVWkhPy5bnl6urE7IyclFaUiaAQFFRCfwDvVFSXCqASXFxiVy3/NxCuLg5w9FRh9ycfORmmw/Y3Z0dQNG/v85nwMXRHl0a+EmWn/owm0+mIjLAVRhOBAb8PRxxPMFyWVrzxt4I9HeR9bmlfQDKysoFFPlz+2UBp2qqMTtfP9pTLJBPns0StkFOTgk8PHSiv3MpqQDNGntj174UhAa5SlkYgR8HOrcEU4MnH6Wl5eJWwADf0dFefmeJHIEAgl0sZeC13LKzQuTS1mwrcLOugA0AuFmv/L/kvC3V5xueRnUy86Zq/Y0xBwz7qn/nXJSAXEt23lIfS9tr4hISALj1jjvx8fvvou99A9GkeQupq13z3Qo8MuYZoebn5eagcfMWovLP/0mxZzDFoL1+oyYSwJNa3qRFC9SqZScUfm6nM0BSYqK87ETVry/ZeAbMdnb2WLvqWwx/4ikBHoY9/qS8KP/xyzq0bNdBygfIEKDrAFWEV3y1UEoDmrRoiWOHDuL3n9eiW6/eovh/8uhR/LRiWRUAQKfTYfG82Zjw4X9RkJeH9T+s1Ey1D6sTKUtLFkGDJs2Rn58r2e2AoBAJ8tNSkkBgxNHZWcoW+Mbt4ektQEdhfj6cXF0FCKCoGLPdzq6uKMwv0Ds+g47e/QdKdnDiC2PMCpnVxHXmGErwTrXy+2/rVGVYLQDAjIXL0L33nSBt/+1xo6+bUJqWc+a9+8KEiQgICtLrzhf4A3vQGum7AAAgAElEQVR2Y/Ib4yW4nz5/ody3ho3g1dS33qjydwoO0kqsQW13nE3Ik5dMW/v/XwFSz+8Z8iB2b9ta6VhialZkvEybvxh//rJWtED6DxmGyPoNkJeTIxoY1AdQmAELf9qIQ3/twsfvvVVpD8iSp89nToGruwceeeYFYcNQR0DdlM8Ty3hG9r+tkmVAfQKWIjRv3U6YLrs2/65nL6hQ0inaxxIjS57xFANkhllNt2Zg+PD94aBKuhrXKiwqxw/rLuPP7RU2gGwtmnhgUL8QEQk0pQ9A0IABHYEDKqYbs9mrzh2gKPAzW6uu61eDIMq4nPvX3yWAZRGGjUrv9In3cHcQDQNjVH7Ce94eOlAeJOt/lHxlnJEPhKNDa6/rrs6v2BjyuKbKDaqzjtbuUy/IDR7OOmTkFcPTVYf49ALc2SIIzjp7uDrZY/fZdByOy0aLOp7Yo0EstmE9z8opkAXAwJrX4ujJTJw6az6TTtZGs8Y+UlLh5+MkYoKFhWWSuc/NK4GbmwNS0oqkzMHP10nucwboLK+g5sDGzYkCzvC4FHj08XIUcUyyMcpKy2VMfkdT44EARVpGEXy8HZGbW8EEYSmfwtCwdh1t/W0rcCOvgA0AuJGv7r/83MzV5Ruj5htm102dvjpIN9enphgA1S1p0LrftbIApD7fiA3ftdw+hlaCxsaqyeOqxyItlSrwtAucs2I16BfOoPDsiWOYNP55KS0Y+NCjkqH+cdmiaznNau9LYOLeB0dUCaTDQ1zh7qaT7Iex1rJ9R7w08QMBVc4cP4pNv67TXDZARfRO3W8TurIxAIBK6BNnzYGPrx++WThXAiLDZmre1V6Iau7IazxhynQQBFBn9nmdyQiZ9NrLEvxz+0v/eUe829WNQM7SL+bhu68Xm5wBM07MxFWfIF3Nk7PtVmUFeL2HjHhEQEUG7ywR2rDmJ2HY8HNu2AY//DjGjJ8gfy4tKUZaSkplF7KTjuzfW1n/P27Ce/j8o6nCLHpz6scoKizA9Ldfk8+VAor9tXOrHpOAAMOMBcuQk5WJA3t26JWwjHrhVUTVbyClU/zOoYCgYSMlnfagpC5b6xlvKvPPAP6r5fGi7m+skXJ/351BqBvpqscYMNaXwRVF0w4fz5bxqMJuyjHA3O2qZMRpn0pl/zlfxVSKsZG50Pe2QBFh5dxX/HjJpEiqEliTOWBKUJCfVzp4UDDV0AqQGgI89+utzq9YFnK+loCd6/0xbxflg451ffD7sRScvJSDjnV95X9qGrSP9sGmEyno3sgfu86mo4hisiYa77dunYIkcKdYLjPuZy/mSFCdeDlfAm9zzd3NAaHBrkhOLUT7Vn6SxeffWJ5ARIp6AsmpBUhMKkBUbVrr5ksgX1REZoSdbOexyLygC0S+rXb/et86tvFvkhWwAQA3yYX+N52mYeZdi5CfsRIAY9l4a7Lqlur1zZUmmDuOlvPh9dIyVy19/unXnur0A4ePlGwZX5hpv2Wo7F3dc1Ay7empyZg9dZLU4pKi++LED4Tmz2zgV59+pFejq/VYVBUPCA7B2ZPHNbMLlLFNBdLMlpD2SADA1IvVt3/skgwjG5X0v/3qc8yY+LrFaSvHpIo/KcsH9uzU24fU5ndmzZVz4jpNeuW5qoHLpA8xaMRjwnSYOuFl7Pr1B/i5OyI5uwjZ+SWi1k/aaXpusVA2AzydkJxVJCyJyEA3oaJym6eLTjJRuYWloDJ1qI+zZGtKy4DCkjIkZRfC01mHlBzjIlMjxzyNgUMfkjINdSPjZNrbb1ZSxGlXOfTxUVJuotfvUiKmvPmaZkszi4tr63BdV4BWpS3athMGDq1G2chU+uGbr6uUcHDbpE+/QJOWrSVoJ+ClNDUzgBn9J8aNR6+778WrT43EK+9NFdE/ClIqWhyKeCZZTUN7d6kch6yAtp27yn60KVW3J55/RX7l54jaHvx8GjZFHI81zNZ6xqvt8pRx0zJKMH9xrB51nhnxIG9npGYXSVCsNDqf3Ns3CK2beVXapFm6eATCKGqalFKM+EsFwlw4eyEPZWVARG0XqctPTq36WVUH7jwGs/w/rU/CH9tSrQIUGIS++mxdsVrlGJ8viTUKdPCcWbtvqAGglCL8/FvydVfnJ7gTEuiEj+ZduCaxRUvXxNJ2li890DFc1sLTxUGsYxnorzlwGa0jvBCfXig2sxdT8jU5ARDcIEU/I7PC7UZr8/Ks+O4lY4BZfdL7GdxnZBVXWz+gUX13AXTmfhWLzGzLLgZa52rrZ1uBm2kFbADAzXS1/6XnqjVg5ukZUvKNnbKhBoBhH3PAgamsvDE9AFOZea3nY47RYE2pgbnLzhfiIQ8/Li/R50+fwKljR/RemP+OW4YCXK9OnqGnDh9z7gxeH/OoUGd7tQ1AvXAKbwEODrUQe7lAshhlV66gQbgbMnNLpTbU2dEO5xPzJWsbc7kAJ2Jy8MaUj8T+jpR1ddBLoa63Z3yGW++4W9gBLBF458WxVp2uWjWfdfD7dmzFrElvVRESMzaosi/LE9Qq5ewbHuqKhvW8sHtfilEQQGE1sEThwK4dmDv9fZOK/OpjW8reawEAlHmXFBULABCza70cggrTqTlFYi1F+8K4tEKxIqSlXgXtuJYoUbMRLODLqYuuAgDgvnw5Ze1qSnaRZNxZq8nfD8VmifWhutH2cfw77yMoNFTv7xQaXDT3Mz018onTZ4lzhWEztP8b3D8Evt4Vtb7Mdn770yWr7gVb5+u7AtQMadS0mZQCEQA4ceQw1q1aafSgLOG5/5FRyMxIw5efzNTr02/IMIx6YTw+mTxRSpmefeMdYRTQ2YJlPYs+m4Wv539auY/ymaCF5MRxY7B7658gxZ+fpc2/rsOqJV/qjd+6Q2cRH/QPChZR0z/Xr8F3SxZWmSf94pmVZjNla2fs5GiFN3xwmNCalUb70XmLr2bW+XfWeLvo7ESAlZ8xY41gY8e23ri9hz9Cg5xNlgdYurKka7Nu/9S5q6r9yj5KRjwi/KoAJ7/HT5zOxZfL4wRI0NpYx9+qmad8N3zzfaKUKmhtSikCBQYXLtN3XZi+YKmANdRq4XOQX1ee3iytqCUlaLQ+paYMy7V47/F+IbBz+vgRtOnYRUR0Tx8/Ks8rNoI7bVt4Wg3saD0XLf3CfFwEiA3xdsLWUxXlIHQDaBvljTUHLsHf3Ql5RaWoG+iG6CA3BHo4YdvpNByN/+cL49E54vlRkfD00GHG7PPIyLIBAFruCVsf2woYroANALDdE/+KFTBWj29s4tZqAFjK4vMYhuUG5jQDTLkGqOdqDgCwxDrgOFoABKphM7glRXzdd8tNerergz6OTfu35V/Ow6x3K+iz1jZmpl+bPEMC99nT3tOk7K6eA4M47ksV702/rJXDM7Bn4wsZX2xpx0T1Yp19hagb6//4UsnMgoODndA/+eJbUloOJWDNTEurUrNOEODD+UtEjI8vfp9MfhvfLV6g+ZQVejDHUUoM3nzmCU0AimEg/fOqFXrHZdaEY2bnVH25sVTLb+oExv8ve5+WnGSyfl9hF2zZuL6KeBrHZcaU9xbdGWa8/RoS9qyVF3IGE8z0EwBgcH8hOQ+XsgrRso4XzlzOk2Ak2NtZalGBK9A52Mv1yy8qk+C/WbgnEjMLEZOaL+yAy1mFwgxIy62abRrz0njcNXCwiDAqjWu1Z/tWvPvKVVtDAgWvvjdZLCXVzRj9nzRkqnyTlkpati2rpPljcF07ilNJtx4IDglFVmaGlGxQRPRSQrxZi09Tk3pt8ky0u6UrXnxsGO4cMAQdut6KiLr1JKijqKli93f+9Cns2bYJ50+dwEvvTIG3j6+AbNS9SIi9aPKcCQ5QIyMoJBQpyZfx7ZdVs//c+bZufrj/nhDJVpuytTM8CK1E6R7ArLrSjGX+uS3C31WYNjkmgn/DsUmtv62rH9q18pJMrTXNko7BuCej0KShe5UhKfi3bFUCDhzRFnSyjr9LBx8ZRy0oqGWuSilCTLy+Oj/35fMnom6FuwNdG8gW0zk5wT8gSJ4LLm5uoudSXFiEywlxyM/Pg7ePH3KyM1G3YRN4eHrKM4vMNbahA0LR4xbf615uYO68aQPYMsJLRP+K/qdhQleA6EA3+V5tE+Ut/8elFQggy8BfZ2+H9Dzrsvta1r4m+xBMpnNEp7Y+8twhULt5x1W9i5o8lm0s2wrc6CtgAwBu9Ct8g5xfTQAAxsawBACY0howXFZjtoGmNAysdSHgsQyZB5YYAAr1nfsyqN7+xwa8NvqRKneDEnz7BQbh4tnTYCC6cvEXmgJ3w8EUD+76jZvKi/Spo4cx670JegrYxm5HZs1I2eXLsynqeXVvYyVgzc3OxqTxz2Hrxl/0hrql5+2Y8OEnoiJvLQBANfHXP5gp3uI/LF2ET6e8o3ndKgPp4hLJpBsCALSl6tQuABdjc6uoLCtCfKZq+U2tlSXQgfspAAC9zscOva/KUIZCgZuXfiJUf9JM+fLIIJ9heV5xGcqvXJGAP9TbWaj9rKZ31tnB3s5OtvFntrScEikBSMoiJbVMQB5SVt2cHRCbqk9PZS341Dmfo26DihIIpdH9Yc70adi04er1NUX/p1vEu6+8UOO6F9W9R237GV+BOlHRcPfwqGRwUKeEYo57tm2tdA2xZu34/TR13iIkxsVi3Mj79Xbld0/Pvv3QodutaNa6rQR4BATobMKSmV9+WIkvP5tp8fPNsoDmbduLoJm3nx++W7TAKGCg+MXrdHY4eDQbs7+MMXsqzHo+83ik2MwpjZT8uYtixEpQ3WjvxrKchIzCKuwZLetFwT0yA6i8HxjgZNFeMOFSoTgZ5OUbd8pQyh0Mj03QdtOONMnma2lkTJA5waYWFNSyLy0AXxwTjazsEqMOAlrG0NpHmac1zA7Dsf19HREe6oyG9dxw6mye3CPWNt4Dd7QIwo7TaUjNKcbtzQLg5+6E3efSRQuAATRFAQnSerk44ExSLi6kWLYEtHYeNdWfwT8tJe/sFSDJgKMnczB/SSyKimwirTW1xrZxbq4VsAEAN9f1/tedrTE9AJ6EOYs9a+rijVH6LQXXWhkA5sAF5UKY6qP1HIz1Y0D65U8bEd2gkdSIk7q4ce2PmPvh+1WuvwIA8GV10eyP9ZSuOc6k/34uVlofT3qrkkXw4GNP4bHnXkZJcbFk5RwcHEAAgUr5Ts6kkl61W2N9vLp21tQNaCnwrO6NqwSs3N9YoC33UpfuMu+E2BixAPv1x++wc/PvFg+phTJvahBlXg6OOqEpfzFrWpWuBAF63BKE3ftT9eouLdXymzqmFgBAsQrUCgAYKqNbXDRaev1PgyH+4gV88MaLFoMq9Zhdb7sdz7z6hmTd1O3YwQMYP2aU3t+mzfkcTVu11vsbab7rf/oBn037QMtUbX3+H1egXedbxKEkIzUVCfFx8PLyxpmTJyw6ANTElAkI9L1vCDrf2guNmrcUGjh1AFYv/9osEHDnwPvRvE17EemkTsZnU981Oh21OJ4pWztlR3XWU/lqZbBNxXyq9hs2Bn4E0gqKr926ksyeulGuaNPcC40buMPPRweCFupmCcBQB+7q/ciyoQAiAQQtTQ2anDmfhw8/O69lN+mjOC9w/a63Or8yz32Hq5YbcC4M7smyoBgj58V7gb9Tm8FRV0tvfatT7qBeFIKp/VsHo120Dw7HZuHPE6lIy6kos1Jar6aBOJ+cK1oA/1TBU143lmn16uYn7xd/HczE4pUJtuBf8yfA1tG2AlVXwAYA2O6Kf9wKqINyc3X0ysS1ZunVJ2oqyNdCrzenA8BjGM7fHHvBFABhDgCwtD5UwGZtKymNVLp/4ZEHTF5jNQCwYuG8SrsqBwedvPx2790Xjk7OuBQfhylvvCjiWAQG5q9ch8h6DcQqj1Z3FPCjenZ8zEUBHcrLy2QsKtUr1EhzN9r1BgBYw/vpBxONCnJxXnrlAHl5WLNymcUShpoAAHROjlWAF/U61Y30EE0DtdeypVp+U+vMuuhnXp8o7AzS91ev+LpKV6W8wBRwo4iieXn7mHQKMHZ8ri8dCBhIDRs1FnUbNpZ50Cv9o3fftMgSUcZ8aNRoDBkxUk/8j0H9uu+/w5wZV0GUuwcNwaNPPwsXF1e96dBD/qNJE/HXzh3/uO8924SurkD/IQ/IdwmBuV533o2927chODwci+fO1rxMdNm454GHsGTeJ5XlRNw5wNsJD/QKQ05eKeKS8+Gks8eRC9mIT2Z5StXGe3fIw0/gvmEPIzS8Dg7u3YUpb7xktNSHmio+fn6oHVlXvgMNmT3K6D5eOrw0NhqB/o4mbe2Uvnf1CsQ9fQMrlfv5fbBy9WX8vjVVb7KEXVn3TcE/2qVdr/bUyDpgTT0bs/gU9fv596pODMrxO7bxxsMPhEvpltK434ZNKVi19rLmaZL9MPaxCBAYtcQ6MDYoxfnIBDCmzt+3RRBCvJ1xMSUP2QVl8Pd0hI9rhfc8NRT8PZyEzcRMuqerA3aeSRexUnUjS6NlU080a+QhpRTpGSVIzygW4Txjwb2WEy8uLseX38Rj32HjrjCWxmgY4gFaAm48miyskBa1vRDh74JAT2ckZhRg4ZYYdGvoL8+Y7Wf+mVR6Okg8NrS2rGtpaTnWbUzB+j+SrRKRtLROtu22FbgZV8AGANyMV912zjf0Cnz01Qp07dUH2ZkZmPrmy9iw+vvK82UW+OHRz6KsrFxEj/iCrahqm1sUWmTRFs5Y0FgTi7ngh1/Rol0H/LVjK8Y8cI/RIfly3aZTF2xYvUpz1tgcw4EH4TpR8Klbrztw2133CO234sX2Co4e2If3Xn7GZE0/A4NFa/5AZL36MFUzb2ptlPIB1pcaMi/U+zADF+DvLNTV/IIKwazn33oPQx8bLRlJ1iRrAVi4nyF931j2XgEASKn/eu4nYm+mbmrQgzXRcRfOIbROhJRQsBF08vH1l5+5loaMEGPrQZBo2B3dNN1Gz7/xFvr0v1evb2lJCVYuWYSvP58rf2eZwAefzkX9xk2qjMlAcuLL4zQdy9bp/2cFqN1A+n9paQlKS0tx7tRJtGzbXqz8dm+rqLO21KhT8dizLwsYacj8YVBHBwrqhfBzTj0RBkAFRZYz5mQIDRs1BmdPHMcrT47Q+x5iKVOXXn1AvZHi4iJs/2OjSb0Aak68PDYarOunBd5Hcy8g3kgmnFaBo0dGSKZYaTFxBZg+53yV7CdLarxcdEjKNu6cYWnNtG5XZ+LNCQAq47GUYNSIOiLUqrRLSUVyztZobYQEOeHF0dHw8nQAhQ+tFYCjiGCDum5GbRdZ/07xUgo3XrlC8EQRLwWKS6+AjwU71BJhU2qSlvL5qVowih2+NCYKUXX0AUeta6rux6CfLAtmvc3dG5bG9nLVoU+zQKw+cKlSB0DZh1AMRVapEUGWAD8H/8Tsf+vmnhg2KAxeHg5ISy/G198lmrSKtLQetu22FbCtgP4K2AAA2x1hW4EbaAVY0/72zM/g4xeA39f+iNfHPqZ3dgyiKdJHBezE2BixR+vQvacETT8uWyyq1UpAqQ4Yl8z9BHOmTbpuK6VF2E4JPouKCsW67/C+PWjYtLkEmmQsNG7RCq5uFWJT9Pr28Q+Avb09qAru6OSEokJ6WV8RRWd1mYJyUgwWCgsLJa1VfqVc1Pw//eAdswF2dZkL1rAH6oS5wd6+FuIS8qRuUwuV39iFUq4nQQeuBc+XjWUILN8wbAQBpr7xEn758bvKTep5y/5Uyi4qkmBNYYKw8+WEePFIZyMQdeLIQfmZehRPvviaMAAoOMm/z58xRVPJBfc3BQCsWroEi+dVZIefeO4FMIPM0hR1y8nOxuzpU7Bl44brdh/bBr62FQirUwftb+mK4NAwZGVm4sflS9Fv8P3YsekPi5oNw0c9jfDIKAE9FW0Pfg+wnMUwWL+WWXJsMqwosKoG0Uj/b3dLN8ScOyvfN4f27jL73fHK09GoH+1m0taOQeUzj0egUb2rAnoEKpg137i5avY/0NNJAjrS/5VGS8K6jZoIyJmXk43szEwBJ/gd6ubmLsCHo5MjPLy8BaxY+dUXZkUOOS4zsi+NjpYadYrqkYrPoNVUo6bAC6OjKsUFS0uvYPkPidhihYo/x1ZbCubllVlts0cRwQ6tva6LOr8xtwPD9SDrgfXqFK0lgEGvezIZMrJKcSEmX2wWCYiowYTqMB2U47aP9kHXBn64mJovWipH4rOvKzPkWj5Thvvyc/HAfSGoHeoi6/XH1jSs+TWp2raBNTk321i2FbhRVsAGANwoV/JvPI/5M5rL0Z586YjJo7KPue3cUd3H2jFNjW/tcS0tm7HxzP1NS38tczRcH0vzVLZTTK/PPQOlXp+2dpayw4oFHzMfhpkyLRljrfOy1E8LAKDOuBsbj0Etg0q2wsJ8yRiyhdauIxnq44f24/zpk1KakJleQXekPaClNTI3978DAJCXblcHob6mphdVGwDo2K0nJs6aI+BIUmICUpIuVSnZUNbl4tkzsl6GTX0NyCxhPT8ztObKTNRjqAUf1678xmrrRWMAAMc/c+I45s+agR697xCGAAMwdSPbZdPGXzF94luWbkXb9v/HFWjdoaMor0fWrYeAoGABKA/t22u2ZIP35FsffiIifvt3bRfxSgJVr74/Hbu3bhJmz44/N+K9l5+tsTPjd2zzth2klEZpPE6jZi1RVl4GnU6HhZ/MMMtUUsTxSkqvYPGKeOzeXwGYKa17J188OCBUrE+VZm1N+Lj/TELz1u3hoHOAztEJqUmXkRgXI9ot9Rs1RU52Fjy8vJCXmyuA59LPP9PErmJmtkdnP2zemWZRxV8duPM8Tp7NxacLYsyCBqYuFGn8ZEWUlJRbHchTi4De8d+uviQBZU23Xt380aenP9LSS6oE92kZDPgtM0yUObHcgcyPPQczNYskGp4PmS5sFGj9pzSWSQwbEIrGDd0xf3GsnoAlt7Vv5YVe3StsKQmW/HUoEz/9kmSVXaRyroqzRavmnmKbSRCdZRlfLY/Hhdh/rtjhP+Va2eZx46+ADQC48a9xjZ+hscDd1EEUEEAJ8I31Yx8tQbGxMYztazg/Y0CEpUDd8FjqMUydizKXa1kLU+uj5SLe2refqNLzhW7pvM9MClCpxzInkmes3pviWMwM5+fmapmS5j5vz5yNfkOGih/3a6MfleCTx2LgTrV7pSkBN6nnn055F7u2/GFxLgq4YErYznCSr7w3TWj9zGxTDZxMgoL8vApf6KIieWlOjL2I918dB0s186YWgEyMWYtWoHZkNDau+R5vjH3c7FqxFIAvcswisa6Z1mScjzldA8MBrWEdmJuMGvSgQGT9xs3w5tOPiU2apaYATjqdI+bPnCJ2j9Y0YxoAWvaPOX8eUya8htgL2oXDtIxr61PzK0A2kpu7u/ir+wUE4I/1P5s9CIPcBx99Svp8s3CulCpR74L/yAYgK6j/A8MlW0/wz1IbM34C7n3wISnN+eaLOZa6V25/5JkX4OcfKJopGWkpmDt9stl9+/UJFFVzNkPFeHWW3XCQ9MwSrPgxUZTh+X1grg0e8Rj8g0OE4UPbOjJwEmIuyvcZs/6+/gGoHRmFE4cPCvtJsV7VfNIaOyqBOyntcxfFgiJ+1WlPDK+NDm28hblgbSDfrZMvhg4Mxc+/JWPtBtOaBZbmxUCVrAZmqY+fykVsgnHtCEvj3Izb+98RhH69A+XU9x7IRFJqMUKDnRAW7Cx6GEXF5cIq2bk3U7YT8LK2NW3kgQF3BQl7QKVHLJ+VjKwSLPk2wVZGYO2i2vrfkCtgAwBuyMt6/U5KS6Bu6eiWgm9lf8N+pgJ7c+CCMpaW4Fw9jrXsBmVuWs5N6xpq7aec4ydLV4mv9V/bt2imvJoDAAwDxj9+Xo03pswS4T8Gb+u//9bSpda83VDY7tih/fhw/hK0aNcRa75dWmmxN2fFaqHZWmOBp9jmaXUkoF0YSwuo5O3m4YG83BwU5FW8sAYEheDUscPigMBgQgtzwdQiVJc9UF1mxvUAAHZt+RMMfFZ8OV+PDm3qnC3ZMlq6YVgf/up7kxEYHGKpa+V2Xr+vZn+Kn39YpXkfW8f//xXo3ruPiP+REWCukQEwd8VqEFSb/p/XsHblMrw1/RNERNfHEwP7CpAYEl4bh/burhyGnwUJQv7n3c6f1UwCZsiN2YaamweD7XqNm0mXPds2gd+X5poSkBLcM7S1u6W9Dx4aHKaX/Tcci8ESM5m792UKGGBNhvnvvrqd2/mg963+2LEnA79t0S9fsGYuQweEomdXP9nlwJFsLF4ZD5YDaGmW1Pk5BgNGZo7d3exRL8pN9AYYnBoT8ssvKDOqJ6BlLjdrH4UNYmdXCwSyykqvCICSeLkQJ8/kWaUJoV5DXrdWzTxx353BCA50qmQ9nDmXh51/ZSAusRBJyUXVAhRu1mtlO+8bfwVsAMCNf41r7AytpeybOrCpINlUfzWLwNLPhmOYAxHYVwtbwNiYxuZqDmQwZBBYKo8wnJuli0hrvrGv/kfqrt9/9XlR69fSjNWTKwGwt6+fBHd+AUGS3fX29ZWMNVtxUSF+Wv41pk14RcthLPYxBAB63tkfgx56VOr7Wbd/8expfPTOmxgx+lm079rDKgDgjSkf4b5hI8UOcdzIB4TqWlNNAResASSUY//dAACPqxzTWtFC9Xqp5z3lzZcxc+EypKel4slBd1lcVoXpcfLIIYy469bK/oE+TujawhexSYVwcqgl5Q5pWcVoVd8Le05k4NiFnMq+pmr8jR2cdf/LFszH6m+XW5ybrcPfswIMeHs3C4S3qw4/H0pCVn7JNR+YWftb77gbr4waIZ/vL77/BTHnz+DHZYvw+pRZSIi5INvYxo5/C8OfHCvOJi8+Nqzy+4AAwPQvlkr5gOH9aWmCtAq8b+hIYQdt2bBOExuGSvqPDg2Xmm9mkmfNv1B5GArWMaDR2pjdzDmb6hIAACAASURBVMopwcXYAmzfkyE0+xvJH52Bo7+fTujhigMB16awsBx/bjdfH877LSjQCcEBThhxfxgoQHjoWLbZ4F7Lul+LQJ+W8W/EPhSzHPdklFyzrVZqQJhajxZNPDCoXwi8vRxw+lwetuxMx4nTuaI7QfeE61HucSNeG9s53XwrYAMAbr5rXq0zthRIGxvUmjp9LeMby7Kby5JbOr6WY2o9L2sZAFovghaggKJUb06toFIzIN+8wThllsE+gQLW+ytNi1K7qdp6Uupp4WZtI1OhWet2laJxdnZ2CAgOgYenlzgTVNTQOlYZlnR/Ahy9+w+U2n2tCvgKyJGVkYGJ48Zg99Y/jU6ZwAeF47TQhJUBqmvJx/0VNoOlYENxKuA+zGY2bNJchBtpqbdqyUKrQJjqgg7qBTMc47XJM3F7v3sx/T+v6gkGGltkxe3BsOwhxM8Zt7cLQFp2sWRpqGh+4VI+2jT0xqYDqYi5rJ8Ffu71CWIP56DTGb2WBI0uJyZg6Rfz8ecv5ink1t6/tv7XtgINQ9zh5uSA9NxipOUWi3Cduda5R094eHpiw5qfTHYjEEfLR3X9/w9LF+HuwQ8iLCIKs96bgB+WfiXB/f+xdx3gUVVbd5EySSa990YHRXoVRVFRFBW7yBMLtqdi7+VXn/ieFSvFhgURC6hPsSIIIiC9dwKkkd7blJT/WzvvDDeTKTchKOKc7/OTzD33lH3v3Ll77bXXfuqVWfA3GjH92aewYM57uOX+R0UTg8eVeOCmNSvdpuXYL4YgACtgMAVr+6YNbsX0WP/97pvTRVRPK6bHUnX3/LMzIsMd39t6rE9AoLqmXqKrW3dWYcPmynZHV/XMd6R9WBUhMtyA9FQj4mIMEnWPijTAGOAtYKCWyu1oLjrj3/1chGUrS1pEeanKz9KBVJHv6JZfaMaLM/aLeJ9qcYmJ8s/83NwW06V37SbPI8VmGXbqKPz+67IWfSiAmZuVBd7v/A0qLjycpsBj/B0m82nHls0YMHS4MPG2blhvG4OVM5rvvY22z8iYYirNrm1bkJSS1qKKBtdQWlSEPTt3yHgRUVHYtHa1zOvqvD4DBiIyKhpLf/pB+lEMlmPoaV3SjKAYI/P/HVW90DOG6sPSipMuS0J0lEGc/sW/FtuuPQGjKTek4cdfirBmY0ttjbbM4enrscDxbAEPAHA8X92jtLe2aABwCfZRez2OtysqfVsYBHpy99Ua9VLu26MBcLQYACpqlda1O17/9xMtaPl82b1uyr3I2p8h5fuYu//0a28iKiZORKBIjWYlALbammrJA6WaO3/Qd2/f6rT8nZ7biut69cPPYTQGipL+qmWLbaddOmmyKMGz/GBJYYGU+qq3WtC9N2n39fj6s4+xdf0a6c8Sb6y7TVFDtvY43K7SHLR7eWDqC7ho4jXI2LUTH78zw2kNb+05/57xrktAQrEpHFUq6N13gGgN8DpQfE+Vz+vk5eW0UgHn5ouft5e3sCP++8kcTL3/Dj2XRProBQC4bq5L2V07gRqDgMyUiZeAef3UTVi1bAkeu/0Gp2tRzhcVye3z/wP8vBEV2pwDWlVXj4Qof/l3XKSfMAEIBti30WPPxfmXXYnktDT4+zdXdqBGQ15uLpb88C2+XfC5W/q4bsN5OnaYBfqlhEpN+96Jwag2NSA1MkBq1+/Oq0JEkEGYAbvyqvHrrsNU8dPPORfpXbti3+5drao48FlDYIn3o33+/4TJ/8TQUafjw5mvSYoKwaoLJ/wDP361AM8/fj+eeeNdDBt1OggWEDylSOWjz7+Krz+d20qfgt+J0WPPR8aeXR2SK68VxysoMuOlGc1l8bTMAK3Rmfeec8iEvQdqYLU2gQCCt08nAQroJDM3ndFuZ6241IJX3jyIwuKjWybQ0fwqCp+c4C8UbZY/jAgzIDLCV8oD8n440sZ0iJdmHmghLqgtWehufGcq/XT0D+WbQSG/8FBf3HlzugAK9qwNjs9nUo/eJ2L3jm0IMAai/+AhOJiRgbQuXfDhmzNtGiRXXjdZnlUsa6kc8wuvuAphEeEifqkEbDt36461K39Dp05eCA4JhtlsBoHshKRkbNmwHhtWrwLBgQnX3YCcrEw0NTbh0w9my1b7DhqMcy68CHm5OSjMy0NUTAxYLSU0PFyOn3nuOElzI/AeG58gvys8P3N/BlK7dHF63tkXjBdtHq6fVXbCIyNFRHL/nt349ovDFWPc2ftIjzOtxGRucKiFQY2G2yenibaGBwA4Ukt7zj9eLeABAI7XK3uU9qWc37bmyHM52ii5Wp6WNu/OSW4PXd+ZGdoCInAMd2tzZW49gEdbzld9+eLLPPnk9C6iRm0f+acI1u0PPykl/ujUMweekbC2qt7zxffiidfip68X6KK2cn1PvjwTYy+6TJxUCgbSUZ321CNOtznpn3cKKMAXEu6FgIWjRif9kquvR2lxkctovvZc5XiGRUaKsJe2dJe2n4pO8zPaa/VvS/HQLde6FBlUGgDaEoLOyupxXEamVQk+AiB+/v7NQEx2VgtAhi9jO7dsFAfWHpA5klz+eYtWoGvP3lIajdFSR43X+5np7yIyOgYfznhVlMG1TQEAWvDh5fc/Re++/fDUPbc5TT9R15jXTq9o4FF6jHmG/RMtEBFowLn9YmHwbnb8qk31Ur++oakJkUEGqUv+/eZ8bMqqsK2Sz7Bhp4zCkJGniAPE6OOubc1VaM4cNx5THnkSb7/8fKv8fz4DyQD67P23sXzRD3hm+jui5/HQP6/DuEsn4B+33C6OjNIOYP+rbrwVLz35sPRXjSkGPEbWDcvl3X/DP9rEFHJkbka1H5zSBZ1TjZLH/vKbByRi78hpZZT5nbnZ2LXXtfiqymGPCPOVaDqF1aIiDBJNz8yuw8z3M90KB7bn1rCflyUCGdEnOEEHn3Xtj2ZzVhWAQAMjwXTctSX4mC5Bp76o+LBzr1dDgUKCo4ZHOCzHSABg6MhTxYH38/NDTHy83K9knMyf8wF69TlJnvmF+XlijoHDRiAzIwNFBfkCiNOx7tqjp6RU0aYUlNy9bascIxie3q27OPyM0hMy+eXH7yUK37VnL1tpW4vFAn9/f6xZ8Zt8Z7gOpkI1oQlk25Epw78DgwJFCFIq53SC/NYQSN245nd0732iw/MI1qtKMSyna7Va5fcsKDgYs6a9cMwArqyiMOmKJLz5QZZHpPFofvE8Y/+lLeABAP7Sl++PXbwrmrt2JW2h3jsb052YXlui9a6qALgCFdztg3t2xgZQ9nBWpaA9V85+HyxFNfbiK/DRm69j/arfWg1JIazzL58on5eVFGPL+jWY8dzT4miTdv75h++4VdDnuaTss4QcHVW+SPNFZMwFl0jEwL6FhoUjKCRUXkDo/KvG2tPvvT4N77zyvMOt6xW2c6RZoB2QoMiT02ZIpGT2ay8Ki0Fbus5ZxFw51VESfSnEnu1b8eXHH7iN9F035R5Jq6gsr8DBfbtR+z+xQFKKD2bskaVRedtRtQLFZmCUnZHzjWtW6botROzs3blISk2T6/HKvx7TdR47uauIQDsQ7GFJM14/aj3MfWsGZjz/tG0OBQD88NV8PD7lRvmcrI4pDz8p5dYevvV6h+tRbAm91Rh0b8rT8S9ngSA/H5zVJwY/bytskQLQKyEYXWOD8M3GZgfJUTvvksvEgaJAIJt9/v+H3y6R59u/H7pbKP+M6H//5ecwm+owYfIteHvac5g/Z7Y8F177cL44aaryCPVCSOWfdN5oGZt9HnrmJSmt2tjUiF1bt+Dtac+2YDQdifGZD927R5BErd+blyM5y4xeqigzxyYTZu78XBEK/DObysOnOB4d+wRF0/8f++DPXNv2XVV47Z2DRwXcsN8XHXPagmwN+yoMCgCwmC1Cqc/JPCgVLdjvpX/9nwx12aRrsXLpEpQWF+PGO+/Ba/+ZKp9PuP5G5GZnCgBAp7reWi/RepY35TH+LrFiA9kExUVF8PXxwfLFP6N77xMw/6MPwMg821effCz/J1U/OTUNnbv3EOYBmQWM2JPldzBjn7AIqquqcELffvDy8kZNTTWMRiP++9knTs9rbGxEbFwC+HvONVZWlGPrxg0CenCdx0obOiAMl4yLk3KTnioNx8pV8azjWLOABwA41q7IMbqetkTf3TnOR3pcmcgRo8CZ+fRWAdAT6dcT0W8PsOBs7XrBDu35dBKfe/MDifay7jMdTFWmjZHuPgMHo7S4EJkZ+yQKwMZIQUR0TLNGQKdOrZx49sk+uB9P33u7vFRzDjq3zNsvKy0W2joFA/lSsObXX8BIRGV5GXZu3dSKym+/1yMBALQ0+8Enj8K5F18uzisjzXxZ58u+yrd35nzagAWLVVIp5n/47lH/JrYnneFIF6UAAL7A1VuaxdcYkWKEyVEj+2Dh/Hktaqg7YgAoZ4oRKpZe++nrL1oMp8oexiUmtWJhxMSHIz45GgY/X9RbG7B13V7EJUWhuKAMZpMV/gEGhEUEIy+nGD1OTEVYZIhEsnZtOQCrtR6R0aHIzMhrPhYRLCXC9u3MRllJ5ZGay3P+UbJAn+QQpEQa8e2m/BYzDEwPEwbA2v1lumd2lP9PYIz/sc3+7yL88OVnGDXmXHFa7rl+gm1sglIs9anYMHw2Zh3IwFP33CrO/8P/nibOf15utoBd6hkaavQVBkNlnRVp0YEggz0kwAcZhTWwNjTBz8cLddYGxIT4IcC3OYedmgcmayNY2KzO0iD/MR/65CHhrcraUe3+lOERouw//+s8rN5w9J1/phBERxjQJT2wXXn4ui+Yzo78HpvMjSgptYI5/vlFZqkTHxzU8llFdsSsDzJb1JTXOUWHdyMAMHj4SEllq62tlcj4nh3bQQ2Al6c+JfPRmacAJSPudM7nzW6+T5n7T9p+eESEUOpZaYb5+4u//1ZYBHT+Wcqx3+Ch2Ldrp0Ty+bvr4+MrYDABBzY66QV5hyS//5QzxwgIQYZZZXk5ImNi4e3thUM52QIAlJWWStTfVFcrAAFTATIPZIgmgKPzqLlCkL+yogIGg0Gew0x3aGxolHQGdxU72mpw5vnzntyd0baykeeMjsbIoRF4acZ+Kf3naR4LeCzQ2gIeAMBzV7TZAu4c0iN18N2drxbsyhFvzxr1OPac21E/R0Z0VLFAe74rLQHteO724mhuqvffeNcD8nKw4KP3WgjFKSeQ1D++EFMbgJoAbFpdAEVDv/DKq9HrpP4oLizAsw/f41Rk8Egc2lPOOgePPf+avFyoWt6O9qVNa9Bz46o8daU+70yt/60F30n+7+5tW3DTZee5ZUZcOi4V3ToHo7jMjE5NnVBSbm6mmVoaUV/fiIQ4IyoqrahvaJTozxffZqGquuWLSHvSGfTs2VUfde0P7tuLHZs3SFd7tgJBo2tuu0vunZ8XfiVVJZjGoZojAIDHVCWKbRvWtkovEIbAI0+hoqy0Ff0/tUs8+gzqJi+RFeXVOJRVJC+pUbHhOLjvEGLiwmGx1ItjGBoRhKTUWFRV1mL3toOIS4yEMdBfwIHouHCEhAbCy9sL61bsQG5m+2t9H6mdPed3nAVSEgNx/tlJ4gxWVlkQEuyLg1nVWLw8X5x0bf4/00wuuGIinnngThuj5s3PF2LR11/g/CsmYu5b01uAUx//uFw0Rpj/T7bAw/+Zhq/mzcH8Oe+K8z/klFFC9Q8JDbOxAuJC/dE9PkhKjeWXmxEZ5Cu6BWW1VmQW1yLI3wdGg7foG4QH+iLQzxuNTUB+RR0CfH3gb/BCYaUZ2SV1oKNy8XlxYqyvfyw4ovr07iz+R+Thu1uD9jifi3WmBrCcXnGJBbn5JuQXWnAgs1by7R1R8ocNDMPESxPhZ2hOKSBI8O2iQnzz0+Hv+vhT4hEa6IOKGiviIvxRWmlBaJCvPIe9vTuhztyAQ8Um/LyuqC3L1dWXAMDI0WeK804AoLG+XgBW/vfMww/IGIz6M/JOoJz9KG5JWv/FE/4hefysvsPPQ0JDYQwMxIpfluCkgYOwZsVybFyzGjfdda8425vXrW2xpvFXXiV/KwYA/831EBxY+uMPGHP+hTLXqLPOxrZNGyTyz5Q7prUQYIiKjZXnM7UFomNjHZ5XW1sjAoCsdkGWQ0xcnAAAfQcOlrQcrs9Vi4wwgODW51/ngboX7vreeWMaDmbXYfbH2brsrzpdf1Uy0pIDWok0tmkQT2ePBY5zC3gAgOP8Ah+N7blzSN058K7Ob8ux9gAA9qwBVxF/d/tQtm1ruoKrVAp3Y+m5nnwpfuvzb9HjxJOwf88uyWOn46taW2vX6+1/JACA3rx2LVOAZQgpFqgVClTHaYO9O7ZJLi/TI1T9eUZB7CsBKPAhJCxMHASKFrprfn7eCAzwFkfVYm1AJ3SCpb4BgQHNIICvTydYrKxo0CQvq2XlrdMl3KUzuFsDj7P2+LmXTkDOwf3Ntce//0aXZoErGr47NoYzAECxALqf0AcznvsXPpn9pm0LU994RyKpy3/+Afde3/yiqlp8UhR69+ss0aTaWhM2r9mDiKgQNDQ0oqSwXI75+fuh4FAJ4pIiERDgJ4BAVkYe6usb4OdvQGlxBeISo0AwwWyyYP3KnaiqaFvUSI+9PX3+eAvQcY2OCkBTU6N8z8yWBljrmwRQY/4/nXayjQhoUSyNzvoNF5/TYqGsnjFg6IgWVSr4vb/78amY/fo00Q4guEgQ67lH78c5F10mz0/qkRBMpeimYgkw9zouzB++3l4or7Wgc3QgfH285LteXGWRyH5jUxNiQgwIDiAA4IPiKjPyykzw8faCtaFR+tRaGkCqMnOV+bwgxb+tjo791WC+P/P+mf//R+fhO7ozmHdfa2p28ClCyBJ8+w7UoLjE2u6qBKNPicRF58bB4OuF39eX4f1PclpQ8QMDfODjBWFi0N78N51/akz4+XrJv3n/ECDo6HbuRZeg/5ChKCkuFsCSOfNkxtGhXrVsqTjVzSkBTcJSox4Fy+taLVbkZB3EJ+81M88o3sf8fYpeUsSP56tjWgCArAFqALBRjI+trKREhFE3rV0j4D7nLCksRGFBPvoPHoqE5BS8/epLOP3sscIE2L19G84YOw7xSUlYvfxXceQVcGB/3sqli3H62edKCo6vwQBvbx9JTSBQsejbb1pUILC3Lctd3j45FcnxATa9C2f2J2Pm2iuTMGxgONZtrsA7H2W1Kb3j/ts6iybC829kdPQl9oznscBxYwEPAHDcXMo/biMdAQBoV6uHds/+9hHzI3HeHTnhfwYDwD6vvyMAABX9pwNl74jRjspRz8vJsuW+urp79AIAKqLNigLPPXKv25Jw2jnbAwA4EvRTznxEVHQLhXzlKPga/PDGf5600YO5BiqDU/2fkfA/UpyuIwAALeDBvZQUFeDZR+5zql3gTgOAY+gBAFh1gjXWmWetbXTyH3zmRYkk3Tt5ogBPfQYMwjPTZyM0PMJhegVTAJLSYptf8DoBFpNV0gHYSosqUJhXKk6+qc6MpLQ4ZO47hIhoRsf8UFpcicryGjm/ILcYad0TcWB3rqQGeNrxbwHm/5NdwtxmY2CQvPST2USnZNe2zVj1y8/47svPHIJiBAXPOO9CPHjzNcjavw/UTOnW6wSpGMDPWamC9++c75aKgCrTAtgoVFhtrheHPyk8QBxNpgLEhPoJzT8xPED6WeobxdlnZYPM4jr5O9jfR1gB/DfTBbqmN5epo4r/vgO1bh2WYy0Pn+J7QtMvs0rUnlUKGMEvLbdKhNc+R76j7khWQEhO9Mfq9eUtyv61d3yCOmR1JIQHiONOB31vQTWig/2EZWDw8RKQhxVKCCKwVCmvf425Xq7j0WiqLKD92PYlBY/G3EdjzHPPiMEF58TAYmnCRwtyscZFWktstB9umJiMlKTm7xKBnjmf5eq61iwped+tnVFRWY9X3jpwNLbiGdNjgePCAh4A4Li4jH/sJtw5qc6Oa1epV5hPe05bIufOcvDtx2jLmGoteoACd/NzrKORAsB8+JfenSuVAZh//8VH7+O96dNavAC3NVKv6PPuAIMjcWi1Qn2/Lvq+VZRY2d6dc6oFErTjqBz0xJQ0LJgz25YSwc+nzf5Y9AyYt+6qjJ32XuRezxo3XkCDrRvX4cev5re5bKJKZ+C4WlDCx6uTlEXT0xSwwdJ61GNY+sNC/OeRe5yyAPQAAM5AFK7HVS6/Wi8rQLA04C/ffyOCgLc//AQm3nSblFfUk16hZ9+ePh4L0ALa/H9+F+56fCpIU2a9dHeAgKv8f2Vdlupk5YBVSxe3SKPqKOtT8O/uW9Ilrz03z4TX3j4IOjDHYh5+ablF1siyeNmHTCgoNOtyyDrKVkdzHG+vThjRLQLUdqBmA/9ee6AMDQ1Nkr5BzQo6+wEGb9F+INPDZG2Aub4RO3KrhPHhaa4tEBrig0vGxWNQv1Cx65ff5WPJ8hKnJ5EFcNqISIwbE4OgQB9s21WFt+ZkSTUHVy060oB7/tkZe/fXHDGjxnNNPRY4ni3gAQCO56t7lPbmihqvptQT2Xbk3GudbPux9FLylXNtn4PvzCm3769dgzugwp2J7asAuGNPuNq/u7l4XFt+j38zx/+dV57D+9NfsZ1OpevxV12D4oJ8PHHXLW7LAirAgHRCRsXmvTPT4VK0QnquSvk524eeGvVtAQDsae50Fk49ayzWrVyOf15xgSxDsSW4N1cl7OzXbK9FwCoLzDu2L8Xo6po52gujT1HBBhEQqzE1U4ldNb3MCTWGAgAWffMFHrl1ssOhXY2pjoVGRDit6qDKCKZ27oKP356J4aedgS49e+lOr9Bzn3v6eCygqmGsWPITXn36cdjn/9N5H3fZBJw4YBBS0rsIIMBG5sorUx/H2/O/w5oVy+Rcbf7/hzNftRmXYNiDU1/EN59/3KJ86IhB0ejTOxzlFRaUV1oQFmKAj08nREf6o6a2HtGRfsg5VIuCYhOCg3zx09JDqKyyihggo5vMT6aKflpKANKSjVIq789ozvLwMw7UoKjU4tbZ+jPWfDTmJOhKpgbZHVWmevBvK0UILQ0CBlDMsajSjBpLA6KDyQBh2hdE7+FQmUnAgD+yMS2mS7pR7qVfV5Xqmvq8MxMRHuaHrNwaccB5z+3YU4G8gjpd52s7kaEVGhaEogL9Yp3q/G6dA8EcfQIC3/1c6Fb3gv1unpSCLmmBkj4y4/1MKZvprLEEIFk13y8uwg9LOl7noc3G8pzgscAxagEPAHCMXphjeVltydN3tw8VBXflaKsx3DEP7OfSRthdARJtARY4hx4n3pnWgJ5zXe3XlT0vufo63PbQE1JLmFRY5hfOefP1VqX3lKPeUN8geeOky/v5N1PtpIxfcIj8W9Wp185JR9kZvV85xT6+Pq2U3t3dBzx+tAEAFYkuKy4W4GP75g2Y9enX6NmnH377+ccW6uDu1qul3rMuMnOIX53aXOZJb3MFZqRHByK3tA6WBtfRjrYCAPMWrZDKEM7KIXLt2jEXfj7PRn3WHuM99txj9+G7BZ863K5KBWD9a+ZP52QewD3XXyVUa087vi1AfYyG+kaX0WE6MN4+XjCbD7/I0zmms0V6tZ7GiD+/07NeeEbSjUjhT+3crVX+vxqLgMBZF1yE7RvXw2w2tcr/5/OLFSzWrvjVNj0/m3znfZj+7NP4+tOPbJ+TDh76P6dfaYBQ64PUfpb08/HxEgeROiAUBTWZG4QOf8X4eIweGSVAwB/VtHn4h/JNQtc/0jx8+7XHJlC4ziqpOfm5JaiurEWA0Q/p3RKxY/N+0UqJTYwE+1nMzSk+TOVh+g4rdxQXHq5y0K13iuh/8Dj/7+vrg8DgABEF3bczS/6dlBojQqAsqeBv9JMxqRfi7eNtqwryR9n3aM5DTQeyQ7qk0dk3IDXZKKr4RmNzZQk9aSNqfX1PCEdQoC9WrGkWTIyK8BPAaufeijZvgaKtKelxIr7Kqi1tTbmiGOAtk1KQmOCvCwTg8+LqyxNFE8AdCHDKsAhcOT4eC751zTBo86Y9J3gscJxZwAMAHGcX1LOdv6cF6LSRqk8q/Yoli3DGeRdI9N+Rs64AAKq8qzJ+9Q31UjYoNiERAUajlLvKPtAsoKNViWdawW+Lf3JoZHfReXdXRkWnmW874ayTXc5BcIJsBG20TuugRsfFw54BoKjtdF55Lmvc3/rg/8FqMTssXedqvW11vB2NpcZgaSZtWgL7UmCM6uFMBag2Oc9n15s6oeZ3JuCnXZ92THsbqmtMmrW9mKL9Hm978P8w8ebbpKwkS7JNe+oRpyblC16v1GBkF9UhNtxPHCmjnzd6pwVj095K7M05XIXA3X3kOf7nWYBOyZmnxCO/qA5bdx526saMikd6arCosIcG+8qx4lIzfl/fHKFjDjxByzNPjcPqDcXimJw8JEYENBlhn/fFQVjrW4Jhdz7+NE4ePQb3TZ4owNL73/yMHZs3ClWfon/DR50hwBO1J6hJQTFQ1fgMPP2ccXjgpkkt8v8nnTe6hfE4x7kXX4EXHn9AKmIcabvrpnT07tHMROioxjz8OlMjCostqKiy2vLw+TeF9452CwoxijNoMlkQGOSPzP354qBHRIWC+h5Z+/NFq6Nz90Rx/OtqTQgJC8KBPbnyN8EBgsZlxZUCBISEBUre/f7dObL0QSf3lvP9/Q0wBvkjN6sI6d0TRAyU/y4pqkBkVChiEyKwd2eWzLt9Y4bk8asWH+uHiHCDOI/uKORH214cXzFBggK90TU9UKLhiXH+CDT6gKXvDL6d4OvrnhWyY3e17jz3E3qGoaamHif2CkN1tRXbdpWjpKxtOg38jhKgSUyNQU11nZRo9Q/wg6nWjJVLNosoq94WGOgtkf30ZCPmLsgVEUxXjTabeEkiRg4Nx94DtXjj3YMOryWraoweGYn35uVg/Za2gxt61+/p57HAX90CHgDgr34F/8LrJ22y34nhWLqyGFngAAAAIABJREFU4JjYBddz/20nyFpemL5dXjzb0zjOLdd0x8dfHBC6XVvaxIvT8e3Puba5ORbLXrkaRyjXb7wjL70zX5iKqNh4XHPrnbCaLQ6jtKTK3nTPQ1Ly7z8P39NCMM5dFJ5zxCclY/Pa1uV+lHPIkkeuSvk5s4crsUHW8E7t0g3FhflCyWVzFIHWOuaOlO5ZMuykQUPw8zdfIjouQf69eOFXkqveltaRAADBCkcReZYSCwv0lYgoy4Y5a+6umfY89k1KS3fL0HA2pmJ5EBS65vzRLisOPP3aWxhz4SWi7k/myHuvT2sF2Ki1JcUE4KxB0dibU4OCEhPqm5qQFB2AromB2JNdjRVb9dFc23INPX07zgIDTopAWnIQSsvMiAz3k3u2otKC5MRA7N1fJY6+9nl/6vBYKYdHenxgoA/++302hg6Iwu6MSpw2Ig5bd5UhJMgXhcWMWJtRUGRqtVim9Bj8/DBl4iXCWqH4JIEmRvCfmf4uunTviYXz50lVgH27d7ag8OvJ/+eE7Ndv8HBdqVJ6rDn+3FiMHR3TJgaAoumXlFpxLObh0ykccUZfKd/JVlJYgcryagwY3hPhkSHYsGoXykoqMXBEb0REhwgToq7GhC3r9sLPz1fKdgaHGnFw7yGkd09CTVWtOJiM/rOUJwEGVv8wGv0l6k9gIDo2XNgGnMdqbYCvwUeAA6vZKowAVgEhC4GNFRam3JiGHl2agReCJNm5JuzeV41de2tAVoRe1omea0yhxpDgZkc+OTEAxgCvdjn3euZqS+UIAgCqVVVZJSWlPe84PU9KR3hkMIxBASgvqURdjVnAgMyMPD1LbtHHz4+VAdIkJWbufH0gwKXnx+P0kZFYu7G8VQUIDn7rdanolh7ottJAmxfrOcFjgePMAh4A4Di7oB29nclXdcXwQdHtGra6ph7TZu1w6rzyhfC6CV3gZ/DGs69v0zWHctJjo/119dd2WvBtFr5fnOvyvLtv7oWsnBqhxTE/TttYj1rPj2ZbgAQFFmTn1uD0kXHg/4P4Umz0wfrNJRIJS0kKREFhnbxMq6ZsW1zRCS+8NUec4+nP/Qvff/GZlLO6/eEn0dTY6NBJZoS3T//B2LpxbSsHzpUzSaDhiWnTRSl76Y/f4dWpj6Mw75BtTUNPOR1PvjITUTGxLinmzi7A63MXYNipo0VM7/LRw6QbAYc7H3tacvd//3UJtq5fK+AFlb7dAQCOnGpG9CZcf4sIhfn5+Un9Yz06CPZrJp342VnvIT4pBa5EC13dbP2HDAfL43GPzij5pESnRRuRWVTrVBhQLwCg5mNE1BF7QrtWNeaurZtx9bmn2Q5Rdf3qW6ZINJWOl7PGcmpkV+TnZoP6CP2HjoDFbMYns2c5LLNIZzAkkMr/TaiqaZD8VKO/t9TspghXeVXHl+xq8wPEc4JTC/TuHirH+Mw8f0ySOO0r1xZhcL9Icd5DQ3wFIKivb0JxqQlME/htdSHGj03Gd4tzhTY/anisnMdne/ahWvB5W1RiwubtrfOMHeX/n3fplaLjcdk1N+Dciy8XrY/7b7oaU197G7t3bLUBAHz+2ef/P/XKLJjqam2VK9RGWQGAgKZ6Hh3pLcCc7btuSgMp0PaNUe/KqnoplXcgqxZ7MuicmttVLu/soTFIjTPCYmmQUnihQb6Sz15aaUV9QyNiw/2xdX8Fiius6JkSJEwLRsz5vNmTXYM1O/XndkfFhEmpzt3bM1FTVYfAoACJ7LPGPEtzMuJfV2uWlIC0rglC+d+97SD2bM+SyPHIs/pjz/ZMARDo7JPizzGy9+cjJDxIQISqStafDxUggRVBCBpwPIIPrBLCc9hqa0zSj2kH2sbocZ9ewThndDTSUowg40jbaHtWM5BygQRciy2i8u+s8dlEB181jkdntqMa10GmAlNIuBbqSlCAsayiXp6NF54TK5oTzHH/4tt8XdOe2DMMRqMPuqQGScUGMm0I0rW1hYYHofsJqQgKCUBttQlVFbUoKa5AQa5zQT9XcygQID7GD7M+yJS0BldNMQGGDwqT/X/zU3NKA5uqAED2xEsz9qOswvO70dbr6+n/97GABwD4+1zrdu107BmJcp4zx5nH+/YOF8d178EqrNlQLP0JHBwqqHPrcLPvQ1NOlBe9dz/Wlx9MJ33F2iLbXO42NmRAFMaenoBX396F4YOjccl5Ke5OcXqcP8jvf5rhcu62MgC4fzZ7EIQ27NMrvBWIorXto8+9ghP6D5J61YrieiRUfL7w9uzT1yaUx5dlOuWsZXzBFf/AgGEny0sXXxZJr53x/FSJprMdaVTcvjoBneyrbrwVwaGh+Hb+JyKyp9IX6Lg7oqC7AyFGnH6mgBgRUTGor7fi0/fewiv/eqxd94Nex9vV4GoMghvOHOogP2/4+nijotbqUBRQT+qE9voEBAa6LdPojI3BNJOxF13mkuFBGz/63KvgPNOffQobfl8pDJWuvU5AY0MDfvlhIZ6+f4pL9kC7LojnpD/NAgoAMBi84dWJL+I+KCwxSRSfAABVvAlskh2Qm1crlH+CqT27heLL77IkH9kY4GNbPwGCpHgjDmZXo7auvhUDgPn/tz7wWPPzZ+FXkv5Eob9Xnn5USk6ScfLobZMFTOR3bMv6NZh6/x0yPlOB7n58Kma/Pk20OxQjinXNqWmhyv0pkC83K9MmGtoRBiYdfdyYWIkS5xeYkJNnxvZdVR1K1zf4eiHQ3we15gb4encC/6Zj6+XVrEvAVAxrfZM4vEH+3qDsgplggU8n1NQ1uHR+Hdlg8CknYO/2LKR3TxR2w7b1++Dr5yvlOXdvPSinMHJcb60XRlBYRBAqymrQhCZk7MyWiH9oRDByDxYgINBfHHo6mjWVdahvaEBwSCC8vDqJ409WgMVsQeceScg+UCBidFarVajojEoTGCCYQFDBUaPDOeCkUAzpH4q0JKMtn74jrm1bxjCZGpGTZ2rh3LOEIkGg8krnjqtymLulG/HZ13kulfTVerT6GgZqVVhca8u42gd//wn48HpQw4FMjNzMAhTm6QeN7McnIHbnjWmoqKp3Su3XnsP9XHtlEvqdGILZH+dg8/ZKOczv1j23dAYDJC/O2I+aWv0pCW25dp6+HgscDxbwAADHw1U8invQAwCMHhmH39cVgQjz978cEue4LQCAAhHsHWB+PnJITCs6/pEAAO4ob20d25Hp2wMAdE0Ptg21YWup2JIMgEXL8jDurCR5OVNMDHcghDMAgAKBo8eOg9ncmk6uxP98DL4wGPyc3lEWixn1luaXE5OpFh/OeA1z354ufzsrwaf39tRWG6ipqpLIOHN333/jZdscD0x9AZdcfT0KDuXgoVuuw47NG1oMrwf8eO2j+ZIfnJmxF7dOGN+CxWC/VkYanQnXuQMAomJipBxZeGQkVvyyxKEZ3I2hTooINEgJqpLq5vJT2uYqdULbT9mGzhHLHW5cs8rppXE2JgGi5PTOePH/HhLnyb4NHD4SD/77JcTGJeCjt97A2y8/J13IHnn42ZfRb3AzsyPn4H7MevHfUnrR0/76FiAAkBBnlBQAPr/owE8YnybOJiP9CgBg5JQpXxHhfjjz1HhkHKyS51xSghGXX5AmzhD7rNlYLDnQK9cV4ezTEvDNT8354Ko5y//n8dPHni+aHiyJqZz4Nb8tswEAjvL/+wwYLOKpPr6+trQolrLkvbxq6c8OK2bwOT+wb6SA1/sOVInT7E788K9/pY+/HdCh7pxqlFz8lER/YatEhvuKg9uWyD7TCBi1J5uAQotmS6MAPJXVDSgqNgubg5H3E3oE45orErF9dzVmvOcYpHBn5eREfymR993iIpS0QeeBQBvfqf77YzY6pwajoKhOnGW9jQyNAcN6YtOaPUhOj22m/u/La6G3oHcs+35d0424+ZpUbNhSgXlfHGYWOhtPASGBAd54adZ+qQxAlseNV6cgO7cOL0xvyQJp77o853kscLxawAMAHK9XtoP2RSc8PjZAHHx7Sjyn4PGE2ACJ3pOyec8tvZFfWCcvRYoBcCS0fc7BlystOMCIudZhdrdVRqAWLWv+QVF6A1zrVRenY9YHe1rkwTkCANh3yuSe+Hxhpi7WgTsA4LQRsdi0rcw2rz1YQsZCfkGdpE44AkHcgRQqCh4eEdkiUksn7KV35yIxJQ2dvJopn4eyM1FXWyt6AIeyMuWFOa1rNxEAfOfVF8RmB/ftbeVoO7O5XofW/nwyDZ56eSZOO2ecHOLatm9aj2lPPiyChKox0sfSXvbUdHXcXSlCjv/wf6ZJ5QOr1eI2F37mp19j24Z1kl5h35SegDZlQdunS4+e6D9kqIgMsuICHe/C/Hzs2LLZ1s2eceHqXo4P84e1oRGl1S2ZAKq8Ia+Tq7x8FenkerW0fkdzqnQMpngosEABPFWVFbjuwrNaRfCV85+QlCLOP9XZtY3X+ImXpuO0s8+DlzeV4uuxYfVKvPvqCy0E2tx9nz3Hjz0LaFMAtKtTKQAEAFiCjM/tvRmV2LO/EuPHpmDZqgLs3V8pvx3syzQt/p9AQGKcERu3lWLk0Bh89X12i03zu1dbWy2sGT7v7vvXcwISXnTVJGzftEGEANnIFOD3nawTxQBgXn9waJiNcfPht0uwd+d2ecYxbWXNr7+IJgifJVffPEXU/9V42kUwPYvpCgSVGV2PiwmQdDamOLC0GvfQ3vbtqnU4b/igVqerzx0dd3aO/SCu+mmPaedytA/t+gb3C0VBkQVZua1Lyg3pH4aAAG8sW3mYIk6htnWbKhz2187FfPopN6Thx1+KsGajY5E49rlpUgo++fKQy/FSEgNw49XJeHtOtsN+D9zeRSLjG7dVIiHOT5xQpgy4KyWXFO+Pu29Jl/0//0azcK6rlp5ixJ03pQkgoKe/u/H0HOf3Lyk+UIA46mz0PzECZRXmFkKdesaJS4oS3QayL8gE2LZhn4gCrli8Sc/pbvsMGxgG3huz5+Vg1173wq9kDtxxQxq27KjEgoX5GHNaFC4ZF4/VG8ox++OWzwy3k3s6eCzwN7OABwD4m13wtm6XDigjMgNOipSXHfvGlxxGakgxVHnp7MeXtl37Kh2mAKiXQmfCdpyTNP1V64ocpgXYO8B0uK+6JB0fLzjQwplX+gWOcv/bCkqUlVvw3if7bCAInfRrr+gi+25P00bxFQCwfVe5ACjLfy+w2ZvgBdH6kwdH4715zS8X7gQG3VHxlSNIB9i+SoBysPNyshxG2N3tta0AAOniF155NYaccpqt/CAdZVL+Zzz/dCsnkw75oBGnOMy7V/XnqVHgaP10QF/7cD56ndQXpPWmde0u/ejgakEGtUeCIcwN/vnbr1oIiKnjeiPvrmzWljGYtRpqbI5MVdZabZoA9qkT2jJm2rmV/sH3X37eorSfo/U5GlPdNz/+dz6evm9Ki9N4He976llERse2iPw7GvvR518F87V9fZvzoFmNYdOa3/HNZ3OlnJun/fUscOqwWNSZ6rF2U7OTx8jpSb3DheLP5/iQ/lHiGP+6qlBAgOQEI1atLxYWgMnUgF37KnDWqHjsyagU0dPc/DpJC9i1t0Kc65y8w3nBYy++HNdPuQ8/fb1AGCa8L3k/vfnSf3DWuPGY+eK/bawddc/+8NXnAgA4yv8nQPDVvDkiUMlSgiPPOFtSqoafdibGXHixiFe+88rzLS4KKcghwQakJBpRVEIl9SbERPkjIMAHjQ1NOJBZjZTkQFRVs+ReVZsvqF4AgP2cNeWg24/l6m9nAIAjMEI7L518RrUdKdezSsHi5SUtctXpjF95UQLe+jBL6O6Mim/f3dpOdO7HnhntMiLMPhePi8PPy4pdAgDs1/fEkBZABPfAz++9NR079lSLUz5+bCxKy6xglJ1R5ZffpJhva2BD7V+dT30LPbRzBRjU1jXgpRl8Z2lN9+c71GUXpEn6S2yUvwRUmM/evXOwAEsVPKcTxKFnwCUizA8RYQYUl5nx+deZkl6jbaT9812F7x38P8cgy1BbqUPPTcrcfwoA7t2Rhfjk6Obyi0UVKC3qOLX9CRcnICHOH6+/c1BXqsLwQeE476wYzHw/E2eeGoWTh4TLveYOuNGzX08fjwWOZwt4AIDj+ep2wN5UCgCdUxWh4bDqc4o20Tl9+c2dEsXhDxdfAl2lAGj7OVoiz2VzpgngKAJOh1ytg+c6i/Af/tF2rNTvjAHgiC3gzLxcy2Xnp2LT1lLM/eKA26ugAA8FoFCtl6wKNrIoqLGwZEW+DXBwJ67oDgBwRaPX60w625SqM++qlB+p/XQWB444BcEhoRJJYHMW9VdzkY7/ygefghFmVhmgA0mabnFhARobGxEbn4CQsHDpzlKFd197RYtl3vV/U0UgkVoJ896ZKXnqqlwgxcJqq1tGHBg9vOPRf8nLv7YGuBpUOe/uIu+uboC2AAAcx6tTJ4QG+sKnUycUVTWncui9ZmQKMFrqTgBQOybLPrJSBPOsef6J/Qe1qhxBh2zKI0/B29sbb097FvPnzHZ7z0+88TZce/vdCIuItPWlPsC2jesx+aKz3Z7v6XBsWSA8zAA6evZ0YmoBaCPhzP2ntprZ3JzGwq++v5836kwt01qcfW6/65vvfRh9Bg6Gt7ePwzx99axjOsCDN1+DSydNxuQ778fM56fKd5oAwfgJV8s9TeCMIOJ/Zr4nbCiKZXbu0dOlXgbXmZzQnJ9uMjcICEDni9oFTHOIifRHQ2OjMANYxnD3vuZcZXfNmZNuzwBw5LBzbGef2x9z1dcV28B+/b27B4muAWnc9o2ibgt/KsCwQeFghJeNjvWPS4tw/pgYAQ3KK6xY8luJOG3KoaZgon3jPfbBp81CvmefHi1OIpsWJLj+qmT5zD4CTNBhUL9QGxDBfqwAwDkZ6e/ZNQh0lKuq64W+/8XCfIeAgf2aeM79t3UWXQs9wnNqfz4+Xpg2cz+KSloL8fG+Cgs1NOvtNDRJekljU5NUKwgO9BExTV+DNzo1UUWh+beT/2+ob5IgiKYCoiyXa2OVDTIPCczV1NULSEchwLY0CjJGxoQiKTVWSjay7GN+bkm7KgA4m5fUfpbLJENk8XL366OtmDrAZw/BFVZe+PDTHGEBeJrHAh4LOLeABwDw3B0uLaAFABidJuKsGqPTcxfsl7JNM97fLaAAI/eMuNOBdSYCyOj7eWcmOnWO3VHceXzj1lKcNSoBv60pdMgyuPXaHli4KEdexljajy+oWvG+tjIAuFe9pQEVayI2JqAVK8He2HT2CVaoNAp5mdGkVfBvbfUBlV6weHkezjglvlUKgxpfReIdKdQryrgjGr0eZ5Il+diW/fRdq3tHr0PLSNu4SycIFVylIsz/4F2JHjtris5bX1+PqQ/cAVNtreT7khGQ2rmrjMVGp5U5wNr88kuuvg7UQMjPzbGJg936wOOYeNOt8PHxBaPiT979zxZT33DXA7jiupvw8r8eFXEw+6bYEkX5ee2qJMDxSEc+6/yLkX1wP+665gqnegPauQ0+XraXQX6uIvsV5WVil+WLfmi1VkY+3/vvIgQYjbqYHcpxMtXVSTT0wN5dUlpt384duOf6CbbxWRWANmJZQNKktbXW3T1a+wwYhFvuexQDhp8sjv9rUx93yMRwN47n+B9vAToPHVk6rb074H3Nqh7jLr9KUpm++Og9zP/wXdtwZAyx1Gdmxj68/swTIFiVlJqOl//1iNxrfA6RMTTpvNG2c6697S5cds2NoCgglewdiY26Wi+f0azcQjCAaXMsQxcaYpDIa2ZOjURztc1VFN/VPIzKHw0GgHZOV3NoWQEEAKKj/DD+nFiwvjvr069YU4qunQMlL550bkbY2UaNiMTmbZUS+XYU4ddG6u2PK0q+Nq3Avo82vYC0fgVKEDzIL2RpymYmI0vorV5fLg7/NVckCQMhLNS3uSICgAF9QqSPHio5AYCEWH+3bAHOS4f1wSldEBvlp6t/e78b9ufxOzuoXxQOZFUJq8ZRao2rueKTokTIkaBEXk6RlHukeOP2jRnCBOjIxus7emQkXp99UMAidy0x3h83T0pBaIiPgB35hWa8/VGWlHv0NI8FPBZwbAEPAOC5M1xaQAsAaKPgKsK/am2RjX7Pkn5Knd+dCKBy0O3TANzlz3OxWoDAmR7AL7/lY3D/KEH06fjv2ddMLVXzOZunIxgAaoxuacEtKiPYG1qBEKSJ8qVQifyRMqr9W5tmQQofBbEojFVWbhZ6qSOWgSsqvso7X/TNF63ErVQOvdlkchj5YiWA2x76PwQFB+O7Lz4T51gbOdcbFWek7dlZ7yMhORXvvzEN7772ottvonJ0meNrHyVmdJ+OKEUD33n5+RZRaKVKzwmeefBOrPzlZ9tcqlZ9vdWCuW/NkLQD1ejg81xnTrUesMTdplyNofQYOAYd914n9bfR5hNSUkW0jC0oOARxiUmoq6lxWBqRfRR4smX92lbMCEdrVPcBj30w41WZn7n7dPJpPzrvjPpzjb98/w3+88g97Vb1pwNGUIfaBJ527Fsg0N8biVEByC6qkzKNbBS87N23H9au+E0ccXXPxiUkShk9sjv27NyB4aNOl3z74sLm0l29T+oroqQZu3e12HhiSgqSUtJQXV2FqooKZB1wLehFVhEZPYNGjMTq5cvw2JQb5H50JeLJCVX+vzalRaUK9R08VMBJagM8cNMkl2Khjq4aHb3+fSLEASZdO/dQre666+5SANR8ehkA7u4qZ+kCPE+P3oACACieRwE8Nv6bTeVyKwBAqxdgH5Vn/44EALT7JjDAtVGQT62FxxUTgAyAyup6YaOw1N7iX0tw5qgoREUY3Obqcwwq0r89Jwtbd7pP+SBgkJYcIGwGZ9oG7q5Ze4+3twqAt7eXVFog266hoVFEAKNiw7F13V4pv9iRjd+dW65JFXX/lWv1VRe4ZFycgEt5BSZs3FqJ5atLdYEHHbluz1geC/yVLOABAP5KV+tPWKs7AIDlAenMH8iuRs+uIZIKwOYOAJh4cbpD57g91H1Hzrw7IOFoAQDa9RNwoII/2RGOmjbVgUwAplk4awosIOPBPh3D0TnKyV/72zJRuldNqWLHxCU4LOVmE9EzW/DSkw9LbWwqY7OR/j363PMlz5uNL8dUyGe0XeWdK3aBnqg4o/LM/3/2kft0iQxS+Kt3v/6Y+9b0VrXk+aI/5ORT8evPP7R4UVe6AHSQWZJuwZz3WphLqxtA7QHm+zIXmI3zxSclO43uK+e9tLjIIUgw8owxtpQEOijpXXvIuL4GXySndYG3jw9CQsMQm5AoDpLJxProfvK5faOtGY1vamwu31RWWozamhr5t8FgkKimgDaP3eeQrUDwhOANqc/aCKmz+00LAHw06w0MP+0MrFq6WAASAi3X33GfCEi+9dKzWLVscathmNvN/GiW/GLtaUafamqtQov+eVmeLVf8T3ikeaZspwVYIz4uwg+RoX44mF+Dypp6XDbpWgw75VSh4Bv8/CW6yfv0YMY+LP3pB5x8+hnYs2M7+g0ajPxDh5Cclo4l33+L1b/9KqvoeWIfnH3hRXj1mX+hz4CBiE9IxE8Lv8aYcRcgMiYWoeHh4tBvXLPa7arpuL/w1hz0HTxMV5oL02EefOYFfDL7TXz2/tstxud3hcyBTWtWYcn337Qb3FKDkgHQJS0IhcUm5BxyXee8LUJ/ehgA9obTKwKozlNzaCP+9mMQAGAjzT8xzh8ffJqDc8+KwXeLCtG7RxCycupsTrc2eq/O0zrkrlIANmytlDHjYvxswoKuGABqDwpUIPOAOeYU+FMMBOoC1NU1ICLcV3LPyQBISwmQ/HNngoH2NiW4cMapUbqp5wQMmI7AdSz/vdTtva06EIwIC/WRigUseRcT5ScCiZu2uU4toe4GUwmZbkGq/KbtpejTMxxLV+a3Sr9xtpjImDApzVhRVg2CASWF5fDzN3S486/m79E1EBHhBqzSCQDoNqKno8cCHguIBTwAgOdGcGkBZykAFHZSFH86siyHpKXYuwMAnJUXtKe/2y9Or7Nv349/axkAqmKBNqXBlSH0pgDY79udHdScKn3C3RoopEWWBRkNrkoaOqsNryLBjB7nZB6AxWKBKgHIuel8MmLnrNk7ovmHcjDzhWek5BZbR0TFHc09/qprcMejT6G8pBj3Tp6oK1rszvlX8zCa/chzr6Jrz97iRH8170Nxop+d9Z6kBzxx1y02gEO7NrVXZRMe8w8IsGkaaPtqyyfy3yVFhRJJoUNPR1o586TSH8zYI6cylYFaBu6acta5DkeCZTyfbAs6VHdOukyXM8NqCcyPLikqwIznnm5hb9rVx8dHIrnOGr9v/v7eUr6yqbEJdeZGERNlrfeqGmsrkSp3e/Qc//MsQMe/V1owak31qKqtR1H54Zzl8VdehaiYWERERcFoDIS/0SjpIBl7diMsIgK9TjwJudlZUvFh945t6NN/oAADBj8/REZFw9fXFzU11ejaoxfMZhP27dqJnVu34Prb78Tynxeh76DBAhZQtLOmutrGLnBmDTJ2Jt9xP/77yRyHuh3a86hBIQDkw/di9fJf/jwD283sDgBQ3R055O4E/3iuq4i+PaCgTQFwBwBQAyA4yBsr1pRJfj4j26S5FxSbhfKvnHwtAKBNB3B0AZyJAOpNAVBj0unPOFAra+K5IwaH45W3mvV56IwrbQJHa9CTBsDUBIIAesXnxo2JwQVnx7bor3XuSWUnkEINDQITBt9ODgUWTWaCFO5ZB3wepyYHCqgRHmqAl3cnbN5eJiKVehrL//Uf2gM11SZx/skA4P93bjmA6srWgNZJvYMxfmwcvl1UiPVbOk4gUM9aPX08FvBYQJ8FPACAPjv9bXs5c9RpEOXcMn+dNWVVjjwZARRycVYFgOc6c/SdMQPUBVCK/wWFdTYhwrZcHEcVAdRe+H+CBNQX6N0jzG3+vv28jtgL7hitVf/zAAAgAElEQVQNrtZO+ybFG1FZbbUxK/Tu1VkuPvPar5tyT7NTVlvTyhFlCG/EaWdImcD/fvIRtq5fIxG9339dostxdBcV17t++37cT7+hwzH3zekOS/LZ91cl6ehkMGptH/m3708QgKXESLNnY1lEgiRlJcVOUwAYJZx8532iK8D/WFVh55aN4qQwor97+1ZdQEV7baLOI5OCdPx6qxWvPfOEQ8eHDATux0OzP1Jr/73Op/PfOcGIAD9vHMyvlai/tl36j0kSxS8pKpKPmTNPxhC/P5vWrhEGAJk1FPskyMXUodCwMMya9gIiIqMklWTB3A8x5cFH8OviRdi8bi1OPWsMBg4djiU/fIfTxpwjKQL8PuXlZOOb+Z912AV4+f1PJXVmwlknd9iYRzqQOwfeETjQFsE/rs8dAGCfDuBKeFDtVznAjvbP3PvPv87HGaeyklBrYT91TkGRuZUqvjMAQMsS4PjbdlWjf5+Q5me3RrlfaQDYO/FqvRQoVKX4mI5w983pqK6td6rO7+z6qioIv60uw7wv3dewV+Xq6uubGV2OqifouZf0VCngOBRn7tElVFh7xaVmCR6kJwdh5brm762exnz/AKMfEpKjUVpciZrqOhzY0yzIqG207QXnxArra09GDd75KNthpQM9c3r6eCzgscDRs4AHADh6tj0uRtaq/duXvSMLgLWQma9ONgCBgEXL8qRaABVsnYkA0jAcl5S0Z1/fZrOTs3J+WkPSoban1Tv6zF0KgHZM6ghwD6w6oPL3eZz7Zb490xz0NGfihdzryCExukUE1VwEALTAivpcpQPsz6xyWilBicvZ16inI9jjxJNErM1e9Z7jn3vJFXhw6ovw9TNI7vebL/5bz9ZtfSgKd/UtU2A1W5zS0ds0IIArr79Z6nPv2b4Vd0y61C0QcenV1+PGex4Sh/iNZ5/C91/ocxpIIX74Py/jjPMusOXaqxzgp+65TZfzzEjJFZPH4PelW0UcSTXWTd6/O6fF1mMTI1FTVYfzrzgVW9bttfXv3bcz6urMGDC8F378cqWcw/JLG1Y1p9fYt7MvGo6cg4VyPsc8e/xwfDFnicPITFtsf0L/LjjvslOwfNFGrPpls5zK/Z18Rl/8+OUq21CnnzsIOzYfQEHu4TrfPMjzh53WB5+++9MRr6Ut6/b0/eMscN4llyEyOhqdu/VAY2OzHoCfnz++/uwTmEx1GDv+YmHVkCVAIIApIXV1dfj43beQn5sLnh8eESGOydx33hItgZi4eIwcfaZE/oeOPFX+T2CgIxvz+y+ddAP27thmS/lxNL5U3TD6IMDgLaKHLMOZXcKIZydY6htFjLMjm7t8e0fOuLP5VfTevoRfewEAzuMqfaAj7fBXG6tHl0Dcej1z1qt0iQa6KpvoaO+8zaglQQ2gwmILDIZOonjPCgLOSglqx6HyPxlZe/dX4vST4yQVhSU2CQboaald4uEXYBCxPwYPrJZ6BAYHSDlA+0bRRebvhwQ3p7Jx7RRa3J9ZK+yQXfuqm3Ux3DQyH4KMPi5LMLobw3PcYwGPBZxbwAMAeO4Olxag8xoRakC/EyPw+cJMrPlf2RhtTrpykOmwUsjOXRUATshSeWNPT8Crb++yUdn5GYXzXJXOc9THEc1eDwDgaA/2TjzBgbiYAEybtcMmIOjIYO6o/hwnOMi3BQjAvdiDKvZjZ+fWgNUEqCCtGl8CmG7hSmSwvVR8lSIQEBiIObNel5zxtrSOBgBY0pBifFQethfws1+XcuBHjx0HCgW+/u8n2qUqT+r7NbfdJfn5bKTsO6PW269hwo3niDPfpUcSThzYXM6SraqiFutW7EC33slISmvWUKirNUse5d4d2di/J8fmQA8/vS/oVK9fuUP6xiYcLpXH87at34evP1lmc/YLDpWg7+Ae8PH1lnrMRfll6NEnDb98tw6V5dXixPOYfau3NuDbz5fbgIOrbhorER7VONZHs75r4bwTAPjHLeciIjrU1k87jvqQe+g7uBvWLN+OUecMxE9frWoBiLTlnvL0/WMtEBFiwLgRsVJ6jA4w/7/9QBU272tN5Z1w/Y1SAo+Cfdb6ZjoxdSxW/LIEg0acjNzMTDQ2NUq0n4BcVWWlpBnNm92cc3/RhInoN3godm/fJqCAajfddW8rAOD8Sy93ygAYc2IMggN8EBLgi915VVi5V39etSvrMooZEWhAZZ0VgX4+iAo2oKDCjPgwf9SYGxBg8EJ9Y5M4Zvw/K3T4+3ojp7RWjrel6cnNd1eazxGDQO8a7AED+9x/Z3Pf/dgTSOvaDb6+PgKcWq1WFObnCeOIaSBWi0VSncgqIzukurISm9evxQczp+td2jHbL9DojchwA7p3CcSFY2Ph7d0JazeW47Ov81wK0CnAgIr1dJApPMjSg8UlFhEiPJRvFrFC/r+kzIKa2pb3EhmW9/2zs5SWfGH6/lZl/+wNRgCA9zJLVXIetoyD7sUK1TgGP1/0G9Idvft1QW5WofzO5GYVoSivVNIB7NtlF8Sjc6oRB7NrcUKPYMREGeQ5wdbY2ISyciu27KjChq0VkpphX1Fk6IAwXHlRgggq6qnCcMzeIJ6FeSxwDFvAAwAcwxfnWFiaI8eWoMD5Y5Ja5Pyrtapod25+LQ5kVTuNnjsCAFhCcO2mkhaONucny0AxBexTBDjOyYOjW1Hk3QEAjnQLuAdnVQBUCURHWgBaBoGra8Z+LA+l1Upw1V8rEtjWe6G9AAAd7qdemYXouHjJo516/x0Op773qWclVYDU9+LCAuljDAzECf0HITo2TqL0zgTp9O5FiXqld+8pzryrSD7Le910z0NSu3vhZx9j2lOP6J3GYT/muU+86TYMGXkaqirKJe1AWz3A/iTlGG9euxfRsc3AAZ10Z40OMqPq6d0TMWxUH8QlRYnznXOwAOt+24FOXp1EYIlNRf45B6MugUEBNjYBz+8zoKuUrfrmk2Uge2DQyN7YtiGjFWPAUfRere+SSWfgt8WbBIQg84Dj7tpywAYeKNCBY7hiI5CBQCCBwMb6lTuFAbDws+W4aOLpAho4AhWO6EJ5Tu5wC5D2z7r1Pt5AUyPk5ZzOLZ0NbWNliEsmTkJZaQn6DxmK7IMHkJeTg5MGDkJO5kF88t678nlSaprojFDzIiE5Gft27xJKf1qXrti+eRMWf7cQF1x+JQYOGyE0//kffYCLr7paAIBBw0YglAyBxkYZ44NZ03Fg395We/b39YKvtze8vJpgtjbBZG2b8+3KiHRb/HzJAGhEoL8PQvx9YK5vhJ+PF4L8fVBRWw+DTydEBBlQVGlpBgUamlBnbUC1qR5RwX6oqLOi1tzgcF2ORPYcrUfbrz1VAlzt8UhSC1LSOwsLhM4/mRwBgUYRfiTow2NM/WhoqEdgULNQoNViFZFIR9exw2/mIxhQOfcJcX5S4pD/DwnyQVSkQYQC6bxT9NJRY8R7zue5TsX5GL2/+5Z0qTbw0fxDWLVOn9K9di4KAPr6dkJunnsF/h5dm9Mjdu+rFF2ByHA/Aa0Kiurcggc8jwKA/gEGFOWVIT45CmUlLCXYIAw2+0ab3HdrZ2zfVY3vFjdX+yD4cELPYFx+YTxCgwkUedlsRwCkosoqpSOZPjFiUDguPT9O6iV++GkOVm9wLo58BJfXc6rHAn97C3gAgL/9LeDaACqq3x4zMUWAtPojGUPNy7EWLMzCeWcm2hgCjkAE1d8ZAKDE9tTa7PfljMav+nFOipktXVkARwwCd3bS2sKRHoFiBTD1gCkSKjXB3bj2x1UkniW0nJWxczSmFgBY+Pk8PHXPrQ6nZjWBfkOGSc5875P6iQq9l/fhKHNpcSFIm3flNLvak0Tz/z0NfQYOxstPPYplP33ntLsqTbhv53bMevGZdkX922pfZ/3p2CsAQMsAYH86v2t+2y5iSkwHiIgKRWlxBdb+tgNCsfQ3iNNOJz65cyz2bM9CXGKUsAHYGGnPzy220fvpbI+7/BQs+XatrR8BhA+nL8T5V47Ctg37WuRougIA1H4m3TbOtjVjoD+KCsphNVttYAbTDRyxEpRjz/QD9WaXkByFQ9nFwoYgE+HXHzdgx2bX5dw66jp4xvlrWyC9azfkH8p1K/p3LOzSx6uTACS+3l6s9oegAB8QRKmotYJBT7IFyAzILK4TAIDR2zNPjcLSlSWeMmU6LyCdStrNZHJMHSf7gE5qVUW1VFnhs8sY5I+s/fkOa9RTQ4AU9fRUI8JDfcA68nSMGakm245zOXPu9Sy5tq4B02dnYu/+5kot9o3gwm3Xp6G0zIJ3P87W5YTrmddZH2ob9egSgsQ4o4DFfHdh/j9TAtw12jKtawKCQgJgNlkREh6EfTuyUOgk+s/qBEwB+HhBLnZnHN6/9vOcPBOGDgyT0ompSQECppCZ8O7cbOzcW407b0yTSge/rirFR/Pdp2AGBnrj6ksTsWBhvqRFeJrHAh4LuLeABwBwb6O/dQ9XIoCuDOOOEt8eo542Iha1pgZRwL//thNkCCU8aD8edQFuntQdb364pwWjwFW5Pf4o3nljT3z/yyFbqoOzdbpiQbRnb/bnOEoZaMu4tnJ+FiteeuIht4rYamwtALBl3RpMvuhsXdOOGnMuHpj6AqgxQMXvhfPnOWUP6Bnw2tvuQv+hJ+OdV55z69ATLAgKDmlznW4962hLHzr/jHh//Nb3LfLhGVHfsz1TqPTMi6ejf+KALiB138/PgKrKGlSU1cBssghNXmkAMLKfkBLdgm7P9ahoPPv5G/0kJ585maT+0+EmYEBxJl+DTwstAFcAAB1/OvZMGyCAQcefTjvXmpQaI3+TscC9hIYHSj/V7FkBBAk2rdkjTIWwiGCUl1aJYFRkVKgHAGjLDeXpa7MAn2djL7oMzzxwp8OKHMeqqRQ4QKYAGQDUDLj6skQplzd3fq7uGufH6v6O5roYNe6SbhTF/h5dg6T836+aknkUo+Ozp7SkEoGB/uKYMiJNFpOpztyKmj7wpFBcdUkCWPnnSJx7tWdtXj4BHzqhbPyc4A5L/B0rje9DrMDi5QVhl1VUWITRQ0ajuxYTH46hp/ZBZkYevLy9wHQAU61ZUgDI9LJvpwyLwKnDIqTKgjZ1gZ+ffnKkfF5ZdVhMlHoIFA1cuqIEy1eXij6A0hFgaoQ7jQNey2uvTEKXNKP0LavQV9nA3b49xz0WON4t4AEAjvcr7Nnf39ICCgBgfe4Fc2bj+cfu12UHLQBgLyDoboAnpk2XevHz3pmFD2a84q77H3a875DuiI4Nl5x5agnwhSEvpwQRUSGoqzHB28cbxqAA1Fvqqe0lzjQdX9JZ6bgGBQeI6FdFeRUCjP7yskl6uzaarZxriiTZC+I5AgA4vhLWo8MeER0mgn8ECejYlxRXSM7lisWbhXLPvMvElJgWtH4CDlpNAa1BFRNA+5krAECJFBIIKC+pQlhksLAKrNZ6ZOzMbgEA9B/Ww6kuAecjyDFm/HBhLNTW1MEYGCAaBPbAyB92A3gmapcF+Cy45b5HhVWzdsWvbRqDKUgnDRyCy0cPa9N5zjqr5xlp5m19LqkxKXB6+0NPiDAoy3w6atNmz8PuHVtbiJ86+kx7rnpmUuRQz35HnxKJyy+Ix669NbZSdB1ipL/oICx/x8g7o/FJCf6SUx8dYYDReJhifyCrFi/NZNnalgwAP39fWMz18qx215Tyvh7n3150r6a2Xqj2ZRX1OJBZ2yovPznRHzdPSpV9ZBysxRuzD9rYHaP6RSE82BcpsQEorbTAW7zw5tWyTCqF7qz1TdibXS39DpWY0CslGFV19aK/ERboKyknC5a2D1AIDTFg9Mg4ZOZU2/L/cw/VuiwjrLVlSFgQQsOD5PeIANahrCLRr+HvAn8f7BvLKrLZ5+7zc6Y8zHgvs8UpEy5KkOoQqiyjOnjJuDiwTKSrMofK+R82MFxs9eV3+Vi0tNjdreA57rGAxwJ8qx2U1Mn9k9NjKo8FPBb4S1lAqfkzOs4SflMmXqJr/Smdu+Lp195EQnIqfvzvArz4fw/qOu9Y7sS8edJCfXy8xCllo5PvbzTY/uZnVCg315nh5eMt0WvmqrIfI+mMfPDc5hxXf1RV1DjMf3SkiO8IAIiOCxNBJeVc05EndZ+N/Smcx0oCBAno6G9dv1eAADIJuB97xX3tHPy3YhNor4u7FAAeP/uiEbbKA/Zq/xzrgitHtRA3VOMrVgL/JtBCsIKRf8UAoJAh0xcclY06lu+dv/vaVDnR9tqhvc66/XwEAK6a/E98/O5Mh5VJlBN+cN8e3DphvNPlfrbkd1Dfw1VjOU9tBZS22MCVboqak/nfd96cLn+++uYBkA59PDfS7aMifYXSHRnui4Q4f8mjZyodqfbuGsv8ffBpLtZsPLJccDqZd9yYhujIZm0VjltRVY/CIosozZeUWR069+7Wp45TtX74oHD8troUFZWHHWOyA6gR4efnDZOlEdSroP9PMLrO0iCAtI+3l0TkGxqa5FhggE9zuoivlxyrrqtHXRtFJbXrTk4MRK+uISJEzPQETrJiTSEqq9xHy4eccoKstb6+ASVFFTDVWRARGYLd2w62YlkwtYHaBivXlmHJ8sNVYZx9bjB44f5bO2Pj1kqbXoBaN6/XXTelYe2mCnzxbX6ry0DGxfUTknFiz2D5XWYJxrkLco96OoXe+8HTz2OBY90CHgDgWL9Cx/j6RCDJ4C25jmZro6Cw2sYfP/7QU32Wv3S+3p0kxy46zA+VNVZEhhgkf7KgzIywIF/5kSP6fqQ/eMe42Y768k47Zxwee/5VUV7+6M3XRcXe046+BbQAgHKWVX48Z1cK+ozQq2oA/DcrAfBc0QlYvk3olcynV7R8AgDacwkWqDJ9jK7TASdNX41B9X7tfM527mht7Euwo6SoXCL9yrlXaQL27AJVtYBpAQQslBCgu4oCR/9qeGY4UgvQ+Y2KjdMV2dbORUebTU9EnP30OOZ69uJOfJTzFBfkOwQJFGi6aOGXLdKXaIO0rt3xxF23OGRCODvP2Xrp8N15Uzp6dQvC90sK8dV3zSKqzhrTq9iUDkqfAYNgDAxG5x49UVNVJeKrjMxyX/4BATYxvuCQUHw57wPExlModDDq662SKmWxWJCxa7ukVhEgvvGuB/DrT99j45rDpT0drYWOfFpKAJITyYgCvL0gudvV/1Ooj4rwRUS4QfQPOiqXnvNs31WF19452CGOHQEHMg6KSy26StHpuef+Cn2S4o2orLaCWgAEPvRQ/9W++BxP6RyHXn07CyBOcHn/ntxWZW3ZPzU5AJOvShZdg8zswwKBrj6/8R8pmPNZTgu9ADX3Py5NlOulZQfw+3PaiEiMGxOD4CAfKTH49Y8FWLayYyp//BWup2eNHgt0hAU8AEBHWPFvPAZ/7HulBiMm3IBN+yoFBKAKsr+ft+Trp8UbEejnjYy8WoQG+iA6zIDsQhMs/0O32YfoclWNVVBva0OT/EDxxaK8yiq1lo9Ge+D2LtiyoxI/LCk6ouE5Dl8m2luq5q6bmtHyI41uaDfBnDrmTrY1B5EveDdNSsEnXx46otq7MeF+qDE1oKauNT3wiIztOdljAY8F/lAL/FEAgLtNuWMA2DvhN9/7MLIP7m9F9T8WAADu9axRUSDFOb/QjBdm7HcqBjh81BmSVvXNZ3NB4VWCEwQ5qLdCUIJOfVhEJIry80QDJS4xGcWF+cjNPICY+ESpqsA+vfr0A5kNZpNJKqWsWPIT9u/ZBQqo1lRXIzElBRm7dmLJ999IioW2MUo76bJEDO4f1iG58+6utfY4o9WzPsjCrr3VbTnNad/0FCO6dTZi2armXPO/cqNjHB7mK6kJEtV300YMikZOXq3Lcsb2Q0TFhCE41IiCQ6Xi+FO4trKiWsQAHTWmt7CEn326hqvPqfHw8qyWegFq7D69gjH2jGgRVOQe+ff4sXEi2shgk56Si+7s4jnuscDf1QIeAODveuX/5vum480Xm7c+zEJ55eEfMzrB996ajhVrynSBA8xr69k1EEt+K9HV397sbZ3P2WXjOvhC8PwbGThndDQuPi8Ov68vbzMwQfCAP8j2+Xicl/l4dXUNbsGKG8alYkjvcOzJrsaL8/a5vdPum9AVfTo3lyma/W0Wlm068hw+5l1ef14Ktu6v1LWGi06Nx09ri9oMWtx+cWcs3VSMbTrUlLm/tvZ3a7z/0UUfmtgNFTVWXXvVM6anj8cCtMDRAgBI2Z8w+Z+45/oJugzdFgCgqCAf19x6p0TC7Sn5epgG9ufoTQHQQ/9Xm1VpAMGB3vj863wsXt76mUfnfMTpZ0pqEvdEPReDnwF7d25HRFQMunTviYbGBon611vrQQ0CU12tqNCVlZSg7+ChmPH80xg5+mzEJSYJAFBXWwsfHx8p2ZjapSsioqJlSSzRSMbAZ++/jSXffd3imvA34ZorEqV029FsdMipBM/SdgwAsLXnN8zVGgkA3PCPZAQH+oja/M+/FmPfgZoOYRd0tG0oghgb44fkBH/ExfiJ00taPKsXqBKEetgRCXFGqSiUX1QnJZWbGpuECbB4eb5bHQAywIJDA2ExW5DeLRFe3p0k/3/t8u2t6P/c/63XpaKs3Crl/LTN2ec3TGzWC3hnbrZD84WH+sr1opggRf4Y8ScQsHl7Jf77QwFKy9ynMHT0dfGM57HA8WIBDwBwvFxJzz5aWEA51vzBdNaYd3Ziz6AWLzYq35AR9O9/LmoBDjgah473oXxTu5x/NR4dduZF2rMI1B4OZNXJMeXYO1oHX5S4DjaO5WpNemzj6nZiPp475oQzB9wRO0ABAHTWFyw7hAOHajvkbiajhI5xaJAPpn6wB4VlZqfjTjwrCaP6R+G1+ft1O/NqjxxUL3DBecYMiemQ/TkaRC/gcdQW4Bn4uLKAXufX0abd5f8fydiujMxouKLrU8Bv3rszbdT9P4IB4NWpE1Iim2nyuWUmWBtaR5pVGkDv7kFwJnDH81nOlQ47GyP9+3btEFDjgssngnotpPQb/PyQl5OFxsYmJKelSz9TXR0K8prLKFZXViAkLFwcfKYL8LPd27YgOCwMqeldJDWPzABfgwGP3ja5lWld/e605Wavb2gSAJm59iVlFhzKNyM7t05YEAVFZpsTTqdwyIAw+XvBwjz81MGibnSszz87FoxK+xm8BHTIzjUJI3Drzir57dShKdiWrbfqq5z7AH8v0UYIDfFBYlxzKUJqCTBVgX1cNZO5uWwenWF3LTbaXxgPJ/QIxfbdFYiM8ENJqdktAJDWLQHhkSGiO1NbbUJkTCj27cx2qOXC94opN6Thx1+KWgQJ+Dm1F/j56g2HdRzsdQGuGB+PpITm7w21IgjS0A68rwkq7NpXI2zJYxWwcXcNPMc9FjjWLOABAI61K+JZT4daoK3RC76I2Jed4Q/Y2DOjHVLqnQEAWhp+ex1uLRiRcaC2VeTdEXDgjMavjd476sP1BgR4Y9nKw8I9R3IhlPO9K7MKcxflyFAndg7BHZd2FmEjrcNMAIAKye6cdIIH90/oig9+yNbtpKs5TZYGl+MfqWOeVVCHZ+fudcsg0As0KPvRbu7GVXtk37k/5WDd7nLbOs4ZGoOIEAO+WJaH+oZGnD0kBiu3laLMgfgT5xw9IAqL1haKWJW2hQT64MKR8fhhdQGKyj11lo/ku3EsnnvrfQ8ivVt3zHjhWRzYt9e2xKPFAGirDdrCAJh6/x1Oh/8jAAC6beGBBoQH+aK02oKyGsdRSjKtmONMKjMduU3bWjtyE2+8DXPfni77YZoDwQ1/o1HSAXr07oOqygphCJSXlmDDmpU4bcx5KMzPQ5cevRAYFITZr72ELj17ITI6BrEJSfDz90d+TjaKCwuwY/MGYRiYTCaER0TBZKrFK/96rJXt9Krn01GjU1pSapW8bArr0ZnOPmRCQaEZBAD0NLLX+NvGRqBZKwDH36lB/UKxe181wkJ90dAA7NpXBau1SYBvOtJU1GeZufwCs4Arzhr7XnhOLAb1DYO//2F2A/fBKHNxqRW1tQ2yD47Jxt9kOqAWy+G90GFXugjauRLi/KTkIBsdWkbtmTJJp1ZPJQJ3ttIT/ecYBBK6pocgLsYfe/ZXSRSduk1bdpS5nIKpmfHJUYiOC4d/gJ+I4laW16C2xiSVAOwb6fkXj4vDjNmZKCo5/BvBzy+7IB4z389EXsFhEL5Hl0BcfXkS3v4oS/QCKKBIcUjan5UWqmsa5DpqGZrubOI57rGAxwL6LeABAPTbytOzAyzg6+vjsHRMBwztdAg6vKTN8YfcWVN9eNzRjw5z/Vmbti1Nr3qxs7I57uZyBACkJAbg7pvTbTWJ7cfgy9Tv68pb5fq7Shvg+oYNDJMXMfvIv5a+72699scVCKAHAFAOMYECtp/WFNqABXfzqjW6itLrdcy1cynHe9nGYt1r0TtPewAAR+vo2zVUXgDX7y4XkOX0/lH4cnkeKmta6zOckB6MwT3DUFJpxY+rC1vob3RJDET/bqFYtK4IFdUe2qW7e+6vcvzx515Ct169sf73lXjrlZckOqxtfzUAYPum9UdcBaAjUgAMPl4IM/oiJdKIbTmVouhu3yIjDLj3n+mSurVjTzVefetAq8jzbQ/+n1D82Xx8fbF6+VKkdu6KjN078Nvin9CzT19ceOXVcnz5zz/gzHHjJVWAlH4CAPPemSnifux37W13Y8PvK4Tmz8Y0jFPPGguLxSy6AAQR3vjPU63WSeo5I7ukY7Muu3Ji2XHdpgosWlaMwmJzi5rvR3L/awGHNRvKW9DDWUs+JdFfWAR0ugv/xxygyDAd7JhoPxQVW8RppBNKJ9ld4/OxV/cgnDo8At06B8IY0Jx+8Gc2V2UIO6cEYNigcHz+dZ6kMLhr6SlB+H/23gNKrvLKFt7dlWPnnFs5CwUESIAQORqMjcGYYDBYgMcRz8z77ff8+/2e988MOGCbjM1mNQ4AACAASURBVInG5GAyIiMECJBQQFmdc+6urtQVut/aX3Nbt6puVd3qoHjPWlqSur77hXNvddXZZ5995s0io2IE++sHBQvD4TCgqcWTsAsAxf/mL2WZiBMetx+D/R6wzS07AXS2xQruEbjhd6Tb7qyNeI7j/fy80/Nx3AKn0MCIbu8Y70ws25w3y44de9yqr0nmH+11zQPHqgc0AOBYvfOH6NzsN15akY+vvqwRiucHw5IFxdIeEgXs8cT64jEA4tH6lc47mQCAPHPCtXj2yy8pjtA6UGIAJBIjVFPmQDr88jmZcWvQJbq8UqZcDYhAcUk5Pf/4OVnYUT+YNONOH0hrH4sAAP2k06XhhLlZ8A6F0dU/hPxMkwjui3Ms8PhD6B0MCuFOZujaetmNQ4+yfAt2N7gxvdQmeleTtUHQQGJzHIz3rbbGofdAqmr+0o5TuY7ZfalmfzJOnKgWf7wMgESdEOJ1ASjNtsBp0cPtD6OxRzkTTQYAA8/JFrubDD/Gm4Mib1d/pxQGfZpijf6//u//QGFJCcxmiwAvXP39CBOQsNlF5ru7qxOuvj5UVE+D2+3GyPAwdm7fikfuHmU6yFl7++u8QtdGMoImM6qsaO8KIMOhF3oBw8OjWW6WFUg14qT2B4LDIHNOzjwge4BsuL/9vSluZpmfj7Nn2AQoUFpkEW0DJytrLwX2ZH1IQApF/L78yoWu7iFRFsFzsOY9nklgvZpSPPkcBAII4LR3+kQ7QJ8vlJCVodOli9azZABkZNnR2tQNv28Ibc3dMd/dCJzwe8K+Wo9oxScXWOR3CyZfolv58edkXEbrBSR6dlk2cMt1lVj3fpciY2Yqn3ttbs0DR5sHNADgaLujh/F52NKspCIfOn06XH0e7NpaqygkM9lHUAqCo9dIJH7HsZMBAMQDBeIBAEodBqQPf34xYs0iaY/Pv9IuGA5kLlzxzWJRqiDR5nius0/Lw18eqB/7WTQAkOzsEgBAwZ3ouSQ/Shnrt7/oUhTxk1Pso+vU1TAAJvuZiAYs1Gbm5fs43BkAZqMOV59Thj2NbiyeMcoEkL546nRAnysoygNIuSRIEAiOIDwyjByHCd6hEPrdQWTaDDDoR3tUExx44q3mKevMMdn3WJtv4h5QI5oXb5VkGgCp7C5ZCYDauRIBANIcv77tzyKrTtG8R+66A/fe/n8STh8PABAtcI06FGWaMeANosMVq0HCwOmW6ypE1nnzdhfufaRhyuvP1foq3jhSt2++rkJk3KMDdF4zbdZsVFZPQ2tTExwZTtGK1v81s6Ry+gzU1+zH3p07MH3WbFG+kK7Tob+3d6z0RA7YUx/g9rtqxWfbZBg1gX5yYyX27PfgkadGS9PUmpwlaDSSVm+LEUbkPklfl5tSQM/fxeedkY9zTs9DfaMvAuRIth8JINm0zZWSyO+82ZlCAHDn3gFUltnR2z+UkAFQNaMYFdOKseWzPejvHYTdaUFuQTaaatsivrcRVPnON4pF+QWNIEdvfxDbdriwr86DC87Mx3OvtAt9BckIqvzo+kq8+lZnUlHhaH/wuxg7L/392ZZkrtJe1zygeSCBBzQAQHs8DooHiCazlyx7hPNDyOsdgmfQB5PJgI623ilhA8ip/8m0AIhEv/1hj/jw5od4dMnAZAAAyfYQfSM8njDWb+zFu+t7IgJ6SaU/WpyJQkY79ox+yEpoO8csnOuM+IIRDQBILRE5LlGZg+Qj1jYqtRhkUH3p6qKYWvtkdPbJAgDUMAmifSwxEi5eVZiyCODhDgAclDe2tshR6wFSxH/7p3uEuvxla04QHQGWrzo1RllfyQEMtClQJ4nxTdRJagAANWOSAQDyM9/2P/8VeYVFopUgf7721l/hntv/Y0xQUDpTPACAr+fYjbCadOgZDMAbiM3qysUAjxQWADsY/Gxtlci2M3vNAD1RxjrVe8/g8Oc3VYu6+QFXCH+4pzaidjzV+aLHs3882zDyM4ziuQfTCECcd0YejpufMaY7kKoPWVN/w1XlqK33KnbriT7PjGonTjupAI2tHvj9o8+g2azDm++1JgSbZs6vQGa2Aza7WWgABAIhDIfDeO+1LxRdxuz8iqWZWDzfiYpSy1gnBwICTa0+bNsxKIJ9gjpLF2bgkvMLceeD9Snf2ysuKcbMabZJf+4O5nOgraV54HDwgAYAHA534RjaQ05+JjKz7Ghu6EBxWR6MZiPCobDIBLBGrXZP86SxAtRS/+O5X96CaLIAAKUWe0oMgHhifvJsvZxRwPFS9p+ChVIHAyX6vnxuthfidRTniW6JKPlFTQkAx1Kk79fXzMTGHX0RVHEpUKZAnVKLv1QAADX1/MneTnJhwPteakBdmxcEAMarzp+KHsFExQYTnS2VfSTzkfb60eOB0mIrsjKMyM81Y0+NC339AdEOrL7JjdxsEywWPUKhYcH0KC2yIi09TYC0n33ZPUYRloJc1tgbTWY8//hDIjCeqEnzWu32iU4VcX28MoBkAEAyxoPX7cZ//frWiLMnAgB0aWnIdhhRlWfFrpZBDPpjM9kMmK6/skwo0qsVdptUZ6U4mVzUlrX4f7i7NkL0LcXpYoYzkLz15mrR9o6gyB331ScU80t1PdL5b72pGnabDn+6r17Q0KfSCPIwaL/onAKUfa1y39sXwOdbBrB0UYZgYEULDyfaj/S9pq1zSBVzYNZ0J6orHPhiSw+KCiyiBSBLATZtTSz4e/oFxyNdl46ezgFR+8/vZywBqNkdyZyw2XQ4fnEm2FVJLtjH7xb8vrJgrkPcS6mrAdemuKLn63tLwchUjN97zj09T4gN7qnxpHKpNlbzgOYBmQc0AEB7HA6JB1hTlluQid4uF4b8AcxbMg3D4REYjHps+XQ3hkdGxIfORIyBLdvHUPQumZIsP1RWHp8lPogv/2YxXnurM0I08HAHAOR+khT/99Z44rblufHqcryyrkPUQzKT8/6GHoHOK4ERagEAKdMf3Y+eQTvt9if2K97OiWTuPb7UvjxwA1xvZpk9QlPgaCwBmMh7R7v26PAAg/rTTymEXpeOxhYP9tW6RKux8hIbNm/vxcK5WYLGbDamwzcURm6WCVaLXvz73fXtovSDNtkZ/VS9qya7r2bORAAAGQ6V02fGsBaimRDR6yQCADi2MNOMAqcJna4htPWPtmqVG4XNKAbIHvWptHZTc96pGiOJ4pKl9sd76xIK7I5nD9L8aoV0U11j9gw71l5TLjoU/PVv9RE166nOFW88A16KFlLUMDvLKALomnovXny9Q9TKS0AHAZVUfCgBMFxXDXDAoJ/veQb+tG07+lBRZhdaAB6v8ucnBQArpxfDmWUX7ExqAQSDIWz7Yh/amw8ID0q1/2RMPvpUc0SbP7lfCIKwZIIJEPo+O9Mg9CDIDhgYDGLvfo+4dtded9JuEQQVrr6sBC+92THpLSIn695r82geOBI8oAEAR8JdOkr3aDQZRFkARYAKS/MEuswPBCoYD4eH0dvtQnN9x7hOLwX0pPnd8L3yuKr40uSsZWQQPH+OQ3xIR7fDS7ULAOdjuyCqJEvdB+LV2k8GA0DuJGYIzjszH5u3DijW7EuaCLyGZ+aHMvvrEgCgRe9HLQDAa6ODfWbbrzmnDLc9sR+dfaOZlkSCgIludrJSAjUPSjzavgYAqPGeNuZI9MCSBdmwWvXiy/6e/S6RBWS2uaXdh8oym2AEpKeniex/WYlVgKUNTW5RK0xjYLx4xYmq6uGV/COVDihlz9X6MxUAQM5WuPmKiyOWiAcASACHze6Axz0YAQIkEzRMBgAYdOmiDCDLakCfNyj0AKJNagmo16eJz4077p+aoFStv5ONu/n7FYLqPVUButR5hvtIVewu2d6l1y88Kx/nnpEvgs77HmucNBCAgS0Df9b4M9BlC8Et2wfw3KvtoI6O3Pi9oqTIlFI2WwIO2GJQTXkESwBoeTkmIf63t8aFWdOceEcG8EX7zO60YvaCSpGcyc7LGP0uVteBvp7IVpXsDkF2A+2d9d14+p9tqjQsyMJYNM+J5YszML3SBqtVJwABsiE6uwOilJGJG3534ndCuUmllGQcPPB4k9rbrY3TPKB5IMoDGgCgPRKH3APUByAYMGtBpdAFYJmAwaATHz7N9Z0Y6HeLn4/X+CFLk6sJy+eSaulJBVRC1BO1EUwlOD5YAADPRvYD13vzva6Y1n0EANiah1+s+AEbzW7gefnBzmslVgD7OU9mC0DJ/2QL/O6RvWPgQKJ7PFEAQLo+w66PWfNoAwCown3ht7+D3Lx8pKVRaIu9p9NgdzjQ39cHn8eDYDAIj9stgr+NH63H2RddLMC4N196ETu3bR3v20277jDyABkAuTkmmE2jX7AJAoTDI+jpG8LcWZmwmnVfv5aGvv4h5GSb4PWH0dbhQ1u7F3/++wsi+H/u0Qdx+vnfEDXxqVpLYz3yi4phMBjH9AOkrPp45ktl/WghwmgAQOpAwHKG3/3yx2Lq6K4EycQMkwEAnDPXYUJhhgnB8Aj2d7iFGKfcJFp6RZlFBEHPvNQuAqpExt/Tixc4RS34kkVOUYfP+urhMMDe9BRlY6aZgnepGHVgwmEkpN2zDvu0VTkiOHvulTbFTOwVP7gJ02bNQXdHOzKyc9DT0Y5B1wD0egOqZs4S7Qp3b9+Cpx66L2Z7rNO/6OwC8fP3PuqJUIpfcfJpYFeG3q4OtDY3wef1YObc+bDYbNj6+UbR7jCvoEj8rnv07j8jv7AIhaVleP2FZ9BYe4CFxvfDtZeX4oSlWfhq9+CEQQDOR1DksouKwG4FDPy/2NIvPmepZaBkP7iyTLTCe+SplpTE8PidpijfpIo5wOw/y3+mVTpGS30M6eL9/dXu+PoHLM9kQsY96EMwEBJaAK5+d0x5Jr9L/PiGSsFm4OcIhf4eerIJZIakYnyWlx+XgeMWZKCsxCwAShoBpmZ2SdjuEiUTPb2BsS4RrR1DouWg2haCqexHG6t54FjwgAYAHAt3+Qg6IzsFEHFmIKI3jKrK8gOIHz4drT0Y8qdWFiCp4BNRllrkRbtDUjLmWItFF5P9T+S+wwEAePuDbvzsh1Vwe0NjAAbPcumFhbjzbw0x9MxoIEKpvEHeTjCVM47nUSMjQEkbIHquiQIAiYL8ow0AqJo+QwAAoWAQWTm5yC0oQF9PDywWBhjDaKjdD6+HolB+ZGRmiS/mS1acKFz+7GMP44tPPh7PrdSuOYo8wMz9vMVL49a8Uw9AnmGPR5Wnqj6DZDWK+lPtvmQaANL6cmBg4dLjUTVjFuIxGNQAAJw322ZErtMIly+EdoVSgFNOyBYtW8kCYKCTrD6dQdPcWXY0NPuwakUWgsERuD0hsKSACv2ZGQZ88nmfCG7V2vFLMsHWhDV1Hvz5gfq42VzS2i+9oEiASgSGo1u8cb1//d1tKCwpQ293F4b8Puh1elgdDvE7qbC4RKj/f/TOOjx2z59jtrfm5BwRSDOo3PKVC3c91CDGzF20BN++5noBXur1ehiMJvHz/bt2iN9r3Z3tcDgzYLXZ0dHWAmdGpvh5R2sLPnzr9Zh1CLxQjX5mtW1CIADLN678VvFYjT9ZBY8+0xyT8Y/egASkpMpy4Gfy0oXqgIPTVhUKlg8ZPu9/3I7cbLN4Pnbti9+Gee6iaticFjA5Y7VZEAgEUbe3BS0NnRFHYPb/2xcV4eGnmnHqidlYflwmunsCeOiJ5gnpNlBokoKCnD8/zzSmH0BNiL6BoAA/+l0h0d2IIoqaaR7QPJC6BzQAIHWfaVccBA9Mn1OGQZcX2TlO6PQ6oUTb3NgF94AHbpd3wkKBybLeao+YSnCshgHAwJtfqNSIAEo0yeg6TKLyN1xVhg2f9WH54syIFoA8lzy45//j6RtIPkjljGr9Jh83Hg2A6FaCydZNpth/sAAAJf0Bpb2nAnZIZ9vb5I7QWWBAX1FdjcysLKGpQQXnuv37UVBcLIovO9raUFBUhMGBARSXlePdN17D7HnzsWPbFrQ0NiZzqfb6UeqBZDXv8Sjx8Wj6agEAzrtt02djmfhU3Jtsz9JcyQAAKZiPLgPg9ZJAYHR7QLUAAFkA1ALo9wbR0hfLaGPg/qPrKzB7+qggYrK2gMzwUzOgosSCtHSyO8LIzTYKAID/NhBI6AuA3WHU2AlLM3Hlt0pE9pVCbfc80ijo8Uom72jz2eZ+RSr2giXLYLU5RGa+vaUJy046GcWl5XAJFoBedJdgYP7680/HLEGV+O9fUSrOotRqUM151I5htn7t1eUoL7VgT40b9z7aqDqDzTp/su1OXJ4lglQCN+xrv22nOtBFYh/GA1HinYHAwcknZotOBus/7U14VLb8I6uE93TpomwhCPrMSw1xa+1Z/79w+UwBnISCYZGAKS7Pw6aPd6GnM5I1QCYhGSPMxJMNQiDkqm+XIDfHiBdebcd7G+ILDZI1UFRgEtoANDJVmlp8MfuiX6dVWUWp4pyZdmQ4DugHEPwiCJCqkKDaZ0Mbp3ngaPaABgAczXf3CD+bM9MuhHNKK/JFAEOjOnU4HEZ3Rz8G+pS/nMiPLVcsTuQOUs2efqkd8Vrcxbs2leBYqSUf55XX3Mtb+0V/8YluIyjvUiDtTwr+73+sSWT+Od/Zq/MiqIJrr62IEDmcKABA9f9fXjEdj7zRhK9qI2sE5X6Tq+/Laf+pdAGQ5uOaHj+VhJOLAMbrTiDf20TU+VNR3x8P2KH2bZwqKKJ2Xm3cseOBZMF6PKE8eigeMBCPSRDtVUkrYKLejtcBQNojKelK2gCJsvy89sobbkFfbzf+7Xe3g10LpHXUAgDpaWkw6tPgD44KKyqZJE5ntegQCo3gyRda8WGSAG+i/uL18uCfweLr73QJkbXo+mtpLQZ6P7mxEtznVATo8g4+8UrzJuPc0hwEAQi+lBSa0dDkwz2PNopgPpFRAI8lBGxbGAqPCD2d519pTypiJ59zxZJMXP2dUmzaOoAH/6G+nl36nqCGOXDmKUUwmXXIyTRh++4+9PQOie4KXT3KwBAFmlmGmZ3rFGWY/A42OOBFd2d/RCkm2R+/vKVa3H85A4QB+4VnF2D1ymx8tLEPz758QBeAr51+Si5Wn5QthBE5h9z47O3e50nIniBowGuplTE0FP+9NJnPhzaX5oGj0QMaAHA03tWj6EysWyYNkB9KZqsJer1OlAiwNY3VZkJ350AMKs3jT7QFoFp1Y9bibdvpiqmPT+UWKIkAKl2faJwEdNit+pi6QOnLAj+o+YVy2eKMiA/s6DMogSaJvmhI2eryAovqY8uD1fEAAGoXkoL/DJsBQ8HhCOV/+RwHiwGQrAyBrQiVAnmWSZyxLA//+fi+GNAjGbtBra+0cUeHB5bNzsSJ87KxeW8/NmxXzg4un5OJocAwttUcAOwY/JPuftmaExQdkSj457VnXnBJTLkAJ0p0nXwhteOUNqc2CJczAOQt/xjMS1T/RE9Bqm0Ax/NEMaO8+qQcERwNDIaEQFxdo3c8U6m6RqL9m03pIlOcLPjnpAx6f35TNXKyDKKNnho1elWb+XqQ/DOI2d0/3lMnasGn0iQmAHUY2N6QbXGV/M77cu6afJx/Zp6op6fuwngp7xLTobHFr6qln3R+tcABqf6L5mULJkVXtx/TqxwYdAdR0+BGU4uyNgTLMKnBxASM3x+A0agXGjJbP9sb4X4G4rdcVyky/Zu2xZYTECT67qXFQv/g/r83CpDp3NPz0dk9hK92DWJfLZmco4kdalZQEHDBHCfM5nQhREr/8zuLZpoHNA9MjQc0AGBq/KrNOgUeyC/KEt0Cutt7UT27THxIedx+dLX1om5f6xSsmHzKgwkAKO1GYgXwtURCQlJngMI8Ix78R3OELkCiM0SXCyjtQS1dXVL/j86YqwEAGDgX5ZrjthJU2pc8+KfY4B+fqsF151egINsUAwQcLAAg3hMlMRAaO3yKQT6v45gV87JUiyYmf3q1EUejB85dUYDGTi+Kcy146/PIml2el1m4q84uE8Hei+vbwfdGIktGr0+m0J9MRV9a+2ADANFnTlQeIAEMH727DhveXQeKBkqmFnxQ+6yxr/ov1lajtNgsLmGv86lqVUf69tprKsA2bnwe3lnfE5Gxjbdnjr/15mqw1zsDPDVq9GrPz3EMWJldrii1COr6wer5Tt//8OpyzJpmFwDZP1/vwLsfdY8xIagZcPW3S7BscabIjLN13T+ebx13JlpKVHT3BVIStGNt/A1XlWP3PveYPoKSf9kpYP7sLNHOk4Kf++oGRfu/RFYxrQgEAUKhMHwev9Biov5SdP0/Ox2cfVou7rivHl09ymwJiQ1AocPN2wbw+rtdCX1FEOYnN1SK54qgwr2PaKVoqbxvtLGaB1LxgAYApOItbexh4YGC4hzkF2cLNgD/eDx+GPQ61OxpRigYgt+XmLp3WBziKNpEqgDAg682Roj+pUKLV9s1gGDDlWeVikD/nBX5IDtBKjuQ1pNn2g8lACAF/2oo/NLYaB9GP04UE8tw6AXQwy+BhXkm8UXa5Q7BaEgXCuFU+g6HhxEIUnW8TdBCNTuyPUBG7TdPLUaG3YD3vuzC9edXYH+zGzpdGtiOLjwyAgYbTpsBgdAwcjOMAhBr7/Hjb682wjcU+QwkC+6TBb8SeFC/f28M7T7a05NRApCI/s/1EgX5agCAt155IUajIJkPxvNEsUXa9VeWgVl50vA/3dSHh59sjkvJZz01VfMZoFIMMDNDLwLYvv4gXnqjQyjSRxuD/xuvLhd6M2rWiL5eao07VQE6S9Mocsi9J+oxPx7/JrqGQSsz16w5JwOxqdWHx59tFb87qRVAhgB9+8Jr7Xh3ffwadzX7ysow4Bc3VwswIRUWhQQctHUOqWYOmEw6FOSakZdrRm3DoBAGjDaK/lFzKTAUhMGgRxrbgxIMCIbQWNs+NpwABEsXWKbyyroOIdRI3YnJMEnbiPX9msr/ZHhUm0PzgLIHNABAezKOSA/wg3nmvHLxQZWZ4xQ1atQK2P1VvRAJ5B/NDo4HlEoA4tHYrzu/HEoAgDxAT7RrrmUz6+K2DVQCI6IZBvL9SvtUK84n39tkUO8lMCIVHQGJSZGILcAv9Q6HDm53WLRJysoyIBQcEV/0KRjGeuTw8DDIMx4ZBnr7AinVrh6cJ0tbJVUPmI3pIrs/6AuhKNsMu0UvMvxsO8fbXZZvQXvvEMIjwyjONmPAE8Lnu/ows9yOJ99uGWMDJBLDk/ak1EIver9qxkjXHAkMgIMFANAnl15QiLNW5431R3/1rU68vC6W0cGxpKVTAJCigOwiYDHpBODHfxMEYI263OSZVv5O2Lx9QAAMqdRUS4Ea9XNSbWOn5rmW5udYNbXuauZMZcypJ2Xj4nMLRYs7+o/BLgEZ+vjvz7aA4ocTNYlJ4bDFlu4lmjsV4OCEpblwDQYFkFJeYoPfH8Ku/S709g3FLMG6/xnzKtDX7YLNYcHubXVYctIcbP9iv+jERCO1/xvnFIh2fQSX+ezxGRoYDGLvfo9gRVA8MvqZU+urm79fgXmzHdi+04XHnmmZNGBB7fraOM0Dx4oHNADgWLnTR+k5rTaz0AQwmgzIzB5Vu6VqLQGC5voO9PeqU+M9St1zUI4VHXQvm5UJBvo0eZAqBa4TAQASHSiV+aXgvaN3SFDub7q4EguqnePyl5rMffTEUnmC2ahDY4cXM0rtCTUKeL1c7f+NjZ348beqYTKkIxXwYFwH1C46pjzATHhBUYliPb/kiGhhPwIGZZXVuPf3/3+Er9TMJZ+zcvpM/Oana/H5hg9T8rnaLHwyBgCFABNZV3tbzP7irc265vmzHGhu86GyzCqEbBkoFeSZ0NUdgMGQJlr4Uf1cyaQWdbOmjaqkM+v8+LMtoPjrRCx63vGWGFABXioRkwJ0fhZUF1tFv/m5VU40tPvQ1T+EUHgYBVkmZDmM8AeG4faFBIjbFkeIjueTC+Kyo80jTzWPHXvV6WfhwsuuhMVqg2ugD4MuF8KhEAqKS0Rngf27d4r2p7PmL0R+YTEo/OgeHMCQz4es3Dxxnd/nHW1F+PabQtBRyXgPr/9uGSj4JxkV/h97plmUPkyGkUlRUmRKqcyBoARLMMxmHf5wd21cCr60v0ynEU6HAY0tHgECEBDod8UyAApKcgSrkkwAdgDIznOKe0kgQMm4j8XznUJXiMAARSFp/B7W2R0A2y9v2NinWr+BwBT9TQFKljdopnlA88DUeUADAKbOt9rMB9EDjgwbcgsywfo1ItJ9PYMY8gXg8w2htbFLMAU0mxoPxCsBiK5rl4CB8QAADJjzMo3YUacM6DA4Xr04F399vjbmkGo0BqIZAEpU++gygfEyAKIp/xJwwS/Er3zcEVEeIT+MtB6DfqkU4upzysaAi/EAEVPzRGizHkwP2J1W5ORlwOv2YyQNKC7Lg91pgclkwP5dzbA7LAgGw9BT2CvDJmi9BEnZ19tg1CMnPwM1u5pQOaNECK1SdLW5rkOofkebFOzu2LIpgtLPn9/4839HSXllzDWff/RBUvo/L5pqBkCycoRkLQLlB5MLCPLn0a0B+bNplVZQo4VBPkXzWHqTk21A/0BItOdj3TSz9PEAAM7BoOrm6ypEOQ/NNRgSLfcmEhwxe3vu6XniPlPA7o7765Mq3is9z2tOzsFlFxWJeaQAnSUlcysdokPLcTMysKthUNSeM2vOuv7SPAuaO30Y9IbQ4wqgJo4QHdeThO7YznDnHjf+dN+BIHTFyafhhp/9G7weN4ZHhtHe3IysnBxkZuego61VgAFWG4WDLSivmoYP3nwVoVAIgwP9OPXsC+B2DQgQIDDkx8tPP443XnxW8S278vgssJyKrRHlxgC3tsGHde93CUG78Wa7OecPriwDa+RTZVEQOCjKN8WI/sr3OaPaiZJCi3j2nA4jtuzohdmkw449/YrlJNNml4rfDWXVhQgFQti+aT+80nsCsQAAIABJREFUHvXiiwzgKebH85QWmYVIIo3gFdtRfrl9AJ9/OSBE/pTs/DPzRfvKF1/vOJi/QrW1NA8ckx7QAIBj8rYfnYcmG6CwNBdZOU4Eg0Hw27BrwC16Dg+6POhomVi93tHptYmfKpEGAINbKo7f/sR+pJKhl+9KLuY3niBXDQAQ7QUlTYDx6ATI541H3ZfrFSRqoyj5gawK+lMyaV75Wsk0AiZ+17UZDhcPTJ9TjupZJWioaUM4FEbF9CLY7FaYLUZ88u5WlE0rRDg0LBS9A/4Aikpzwd+V277YL7QBKKRKcCA7NwO5+Zno7xvE/l1NY2VUEo3fYDBCSQVfyQ/sCvCNy6+C2uCfc0QH1ePxbyINgHjgxXjWka5JxjwgVZtZf5bjsAQnN9coynIY+FOhvbNnKGnPeXmLPq5LEOCeRxrGpZAun4vq+vc80oh9tbEMhFPOPAs+rxefb/gornvkbWlZA37XQw2i9MBp00OXloacDCOC4WHxOcxSBAb8DoseXn8YLFUJhkcEGMDyFCWThO5Iu4+uB5+9YBFOO/dCWCxWuAb60dfThYppM9HZ2sJmwTBbbdDp9Ni7czvyCgqRX1iETZ9swKLjT4Df60Faug4OpxOu/j5s+uQjbN/8RcwW5L5iAMt2dmRvrDo+WyjVS0ZqfU29R9TBb9zUnzJl/ZrvlIJAQ6plDqkAB3IGwLzZmdixOxbcI4tyxtxyAQAM9LtFyz/W/8fL/id73zARQ62CE5ZlYt4sB/JzjQIs4vvB6w1jf70Hn28ZwNYdLlF6Qu2Fs9fkCcZAPIAg2Zra65oHNA+o94AGAKj3lTbyCPFAXkEWsnKdgobGTBgzY421bUIckAKC3R19QvxMs8nxgBoRQHkQPxERQO441eB2PACA0jXjBQCkAD2egOFEAQDpLiqJKSZqfTg5d1+b5VB7oHpWqWA9seypt8uFBcumo6QiXwTwzODlFWYJFgBbp9KY5ScjiqreJrNR/Iz9vgkKcOygyyvKpw62jgqBhlVrzsJV560+1C497Na/8Cy2ncsXAZQEAqTKBCgpMuMnN1YK0T9+NibSFDjtnPNgtdnw6nPPxPWFvNVubYMX//WXmrgiheNxKDPIP1tbBYddPyWtBhPtKbo7gtxXUi/7U07MFroL8l72Ui18faNPqN5v3zWYFBCQSh3eeLcroj1vMp9dcUkxTluVI9gV0d0KpGsJMl16QYVo/bdr34Cg/udkmxQBAP7+YGelgpJclFbmjwJXGVZs/OCrsfr/ZHtK9Dr9NmemXTA7Zk63IcNhGNMP6O0PClYLxS5r6rwTYlRMZI/atZoHjiUPaADAsXS3j8GzEsFmKUC6Ph1Wq0l88WFJQDA4OfV7D/zhROHVH/z8kxjvSq9Fv8Cxya5Tmm+8t49rSWuqnVe6Rs2ayRgAkh4As/essx9PCYCafcQbkyoAIIEVA+5QREu+VAEAter+BAAuXV2UtL1fPAZA9Lm57uwKR9x2ghPxpXbt4ecB9usuLM0Rv+cIcrJ+l7W8tP07G0WQb7WbodOno697UGimMLs3MjKMnPxMDPS54fcOobfbJa6lCFhTXbsYo9nh4QEGmddeXooTllKZfnRPVF2nGN2mrbE92KN3HV33v3m7C/c+0hA3YJ89fwHmLFiIbZs3oWbPbkUnSEJ0zOx2dA2lpGKvxqsEKn5xc5XIuns84YRUdzXzqR0TLZCYqAMD97Z6ZTaOW5AB+kMOBnA9BtFke7DUoq7Ri4YmH+qbfMJffI0mlTp8uW1AlHeoNblGAufas9+Nh59qRm9fLL2ewbfTaYTdqofXF0J3b6wAINk/JZX5aG/pQXAoKMqGBgeU9SmkPbJE5dsXFQkwifX+qVg8/QCWU3R2DWHzNhc++7Jf+E4zzQOaBybfAxoAMPk+1WY8jDxAQRsae9qWVxcKehs/d/lvZsF2bqmdkD5AokBZHnhzD/IgPDoojwcWRLtSDh7Ec3N0kB+9j/HennjgQTQAcPGqQpx1fP7YMhJtf7wlAOPdr3RdqgBAvNr+VAAAzjGj1IYXPmxLun3Ou2Je1qQBANELTi+xoSTfgtoWD5qS9IBOulltwGHpgRy7EdeeXIGH1zegxx2/DeqsIjtOmJaNRz6K31/batThulMr8dZXHdjTFinExevPnF+Ar5oH4AsMY2NN75g/ZhbaxdqJ1j8snXeEbCo6iOe21bajkzMIKM72x3vrEtb9l1ZUYOXq01Gzdw+++GSDoockIToyC1hO8Md76lSLvalxOYPpf/uXaaiusIpOJg890Sx6w0+lcc0f/6BSqNDTUhFIJHCwcnkWli7KQEHeKN09kZH2zmCX7Vdzsgxi6Dvre0SpgQQOJLperpEgjSPj4C8P1I9dVlxoFaUmNGbcN28/8H6Nnnvl6YuFJojeoEdna49gFO3f3aQIBNJPa1bl4hvnFogWhnc92CB8NRErzDcJzYwFcx3gM0XQgkYAhSUg4y2xmMietGs1DxzNHtAAgKP57mpnG/OA1N/WYjXBmWlDXmG2+LDr7RrAvp3xvwwruTBZZl8KlJONk+aOF7CrvX1qQAjOFY8JoCbbn2iMBABk2g1CLIkidbRoyvtEAADp2oOhARAv0E8FAFB77yTf0Vfyun6l69UyAITYmNMovkAFgsPodQXEl1GWA2h2dHqAQfuMQju2NsYGSHztptOrUZxlRmufH5vq+3DhcUVjjli/pxsvbmrDNavK8WlNL5p6fDh5di7e3NYBXnvhkiK8vLkN3kAYBBr4h8ZA/9LlxZhVNBosSXO/v6s7wskrpmUjw6qHPj0dFlM6MAwYDToEQ8OiJrzXHUDXYAAf7xvVaGFms7jQjAf/oT4bGu+ukqbOmvmDWVPMeudUs6Fqn0p5dlq6hqy2jz/vwz+ea1WkTlPBfu015YJKz1Z2T77Qig8/jR8ISvPOnDMX3V2d6O2OvJ/yvf7ylmqhkE8a+v2PNQrKO60ox4zzTigQGhOD3qAIaK1mPZw2HTp6A8iyG4RgpX8ojJc3tKN7QBm0Yks4qswzUH7i+VasV7HvRL4kq2D+HDv21njR2R2ZWWZQe/VlpThp+SjLYiJaCxLdXVLHz80Z/X2czOgn3stHn25OCgIsXZiB719RKsQVaQQSqOkgF4jMzTZh/uxMbNvVL7L/7AIQz1g2lJFpF8kS/jGZDdi1VVn9/7wz8nHR2aMlKS1tftx+V23SUodkZ5e/Tv9Pr7Jh2aIMLJznRHbmgXIBgk1P/7NNsAM00zygeWD8HtAAgPH7TrvyCPUAVbMpdkPqK9sEEgQYr8kD4+ggWSnLn4z+z30oAQeJqPtqAIBE+4y3ptwnidaXB6Zt3f649PNEAEAqLfgIAjz6RhOogH/3i/Xw+BKXc6TCAEhUzpAIAKAPLlxZiL+90pDSo5RKJ4FEAIAuPQ0EYCzmdJiNepgN6ahr9yb1TUqb1QYfth5gUL6gzAkp+L54aRHa+odEhv7shQVi3+39fviDYZgNOgEULCrPEP+Xsvwct373aLAnBwDkwEI0ALCsOktcQ3AgnqWnpcGoS4Nely4CQgZzDFr5zFqMOgyFwgKcGgodAKjYA76q3DJhWjlb1Z18QrYIHuUBg7x+Xe1NVSPSxgCTVH2q/f/+rrq4wAPXv+GqMtz/WBMaWyJLLXh21pb/919rFLcmr0+XD2hu9Yu+6aSaS0bWwE9uqBTBFG3H7kH8+YH6pMElxy5YshSlFZV4/YXn4rqIe6VYHoXwHn2qWfSApxn06XBa9fAHwuK+M6AjMEkLhIZHs+PDI6AUj8sTFKw8JZME8vgaW8O9sq5T7e0CGQoEJ2ZNt4nzF+aZQH8Eg8OKivsnLsvC975VLJTr+Xy+9EYnXntH/XrJNsZ7SmbB7Bk2VJRaRGcHSSVffm2y8gxpbPQzzPaQ0aAZW/6x5n/R3Cx0dPsF4NI/EMCXUUwAlgItXzVXfBei6j+1ktJ16dizvR6Nte0xR7PZdPjF2mqUFptFW8rJAOsS+Y+lFgQGF851CJ/97fEmIR6omeYBzQPj94AGAIzfd9qVR7gH2C2AQlep6AFMlKovZwfEC6rjAQnx3B0PAIinMxB9Bvk+Ul2be5IHsS9+1I55lQ58tqsvZrsTYQDIJ2MgXFloxfFzshTb/kUvnAoAEG+PnHMqAIBU9qYEABTnmqFLB/IzTWjtGRK9teOpah/hb1dt+1EeuPG0yrHsO4Oqlj4/qvKsYhSz+pvq+0U2n0bqPksEugcDeHtHJy4/oVQE3H9ZVzNG2VcLAPzLWdMw6Avh5S/bcFxlJhaXZ8CoHw3unt7YElEWMN6bJtV/D7rDcQNheSCUKMtPWvEV3yyOAQHU7E2udJ9KHTpbtNHiBfHy+vZ4+0gUWMUDARjcMrv/yludom7+vNPzcdE5o5laZk7vfKgBtfUHAIJEPpi3+DicvOYMvPLc02huUAY2LziLmeBRgEkNQKLG5/Ix8jr3eP5gYE0dgmlVNpSXmAV9PF5wzbmVAAC5QCLHsFb/9rtrhTr9VBrZDddfWTbWZrCnN4A/3VcvNAKSmVyDgQyXO+6rF9l4uREAoPDf8MgITEYdunr8WL44B19s7YkAgZgUYXeQzBwHcvIy0VDTKjRBEnVO4t4Jdj33SvuEmRnJzqq9rnlA88Dke0ADACbfp9qMx5AHUsm+K2Xhla5PNQhXswf5LYm3ZqLblogBoFbFfrIAAO6TwXhRrjkpbZ5j1QbZ8cT/JL8kAgAIgqxenKsKkJDmk/yx7rNOPP5Wc9J3jRIAwCwqs1XxMmhJJ9UGHBUeWD0nF32eoKDTN/XGivdJAIAUqPPQBA2oGSAxANSMkRgAzOiSScA/rf0+9AwG4pYgjNfByTLhnFcKEJMF54kCcvYt7+gKxGTiOTdr51Ptzy7ti63dJBaAFPDzNf6MRoG7DZ/1gervkjGre8v1FXju5fakFGcKsN14dflY/bjczwz2P/2iH0sWZYjXSS1//+MeAYKoNQIAC45bij07tuPLzzYqXkZ2BcEV0tunIhMsB2AoBsfSipJCMzIzDHA69KK+PVp4L9n5ovUEeP0Pr6nAkgVOcSnLJCiuSCr+VJtccyCV8gzui+e/9eZqAX7EYyuwBIA19DlZJgEE9Lvi64Ow5p+0/8wcJ0wmQ1KxZLZppADg3Q83oK0jOWAx1b7U5tc8oHkgNQ9oAEBq/tJGax4QHojOrqsNqqP1ARIJ9qlV7h8PACC/jfE6GKjtGKBWdX6yAIBU6uZ5TrUAQLJxiQAAnm35nExVgAT3pLaeX36fxnON9nY9+j0g1f/va3dH1OtHn1zOGJC/xqx9vzcwJg7I+aQSAI6TlxNIIAF//v7X5QJDwXBC8EFaS03WeyJ3K5ESfSJdgVNPysHF5xSAtGYpi50sgy/tUx6gqt0790nqP0sAogGAUZqzMynrQVqLmgA3XlWGyjJrwkC4uzeA39+dWPhPaf9Xr70Z9TX78eFb6xSPxyDwhqvKYTalY+ceN/50n3LNeCLfEDwoyDchL8eIyjKLyOBnZxqRnWUQlH01tfNqfc9x0WBR9D1kCQV9RaDgYBjP+6PrK7G3xo2Hn0xe+y/f05pVOSgrseDJF1sV2QrTKh2CXdDVOySAYr8/LEpwhoYiS3YolnzqucvQ09mP5roOdHcmr69nec3MabaY9o8EsWbNsOGDj3sPmg8Pxn3S1tA8cLR5QAMAjrY7qp1nSj0gD/zj1eqryeArCfKpuU7pcOMBAJSAh0SOS9YBYHfDYEQWWyoLeHxdMz7YMlpXLPWpj24DKLXLa+zwqWpdJ43nnNFzKZ0hWWAvAQoZdn1CJf5EAEAqAoGSb/Y2uVUDBjyXBgBM6Vv7iJ2c1P36Lo/I5Cup/EtBO4X+mK2X6CLFWRZYjOnY3uRCrsM4pg0QDQDI1f3Lsi1jfsq2G+ELhMfEAP++oSmhFsCR4GAG/qTXp0pnJ7ghlRlECw5KAWYgMDLWyk4CQ6IBgJ/eWCUyz6kInDFA5tonLs+KGyyzRn/vfjfe/rAHO/cOqtIA4P36/i0/xqBrAM8+9oji7ZPXoVOp/bY7axWDPommX1VhFXXjVKRn5pqaJUp18FP5rMg7FlBA7xc3VYFsClqqWfip3OdE5+bZyoptmFZhh9sbgsNuEKKwu/cNoK3jAEuImX9Hhg02u1loIllsZlW6SHxWCWY98cIoq4RshnPX5OP8M/OEtoNcFHKiZ9Gu1zygeWDyPaABAJPvU23GY8QDiWrv47Xri24FSFcpZfrlAIE0hn+nokEgjR9PlwE1nQE4PzPfZyzLixu4S0G/9EhQ7OvPz9biq9oDAj5SAF5ecCC4UPsIqekKkAgAkFgJasAHOfAQb3/RnQ+ix0lzqAEuoq8dL3Cg1pfauCPLA1JGX1Lxl3ZP1f3LVpRgT9sg7nuvHvz/8uosPPFJEyja90VtHy5YXIiF5RljY5To/9J8g/7QmFaApBPAUoDLVpTCadELPOH1rR2CKVDX5RFrpmpSIMlARUk8j4G5w66bsCigtC+ud/klxbjv0cYYob54ayVjBbBkgRYtiMasvrwcgGOUAAACBWeflifauI2nawGD2Cu/VYyyYktCNgBr4Fs7hoRaPFurNbf5x13rLmd19PQFseGzXlF/zy4OVL63mnUii38ojOcMBEdiWARypkh09r+13Y/bqGjvicyQ2816nDg9G/y7ttOD0mwLvmp2waRPh8sXxMwiBwa8QRh0aaJ9HkE0m2l0LEUuQ8MjyHeYQNDsi7o+wZiZaiMwtGxxLry+EArzLXC7gwII2LYzsrQhM9uBZSvniu0QAGht6hL0/0RGtgZZC6++1TkGVhEAoCbACUuzxKUEWliyQUCrps6r2KFiqn2gza95QPNAfA9oAID2dGgemIAH4gXk8YT1kmX5kwn3qaXlS0dSqzGgxgXRayfLrEtzygP88QS+avaWaAz3ObPMPgY8yPeTLGCPnjcRCJBoLuk6tfX+SufRAICJPglH5/Ws6y/MMAtFfwr7VeZaxZftrsEhdLmGkPV1pp7Z+jnFDqG8z5Z9vmBYBCpU8CeNP9dhEgENA36GbHkZJqET0NzrE8FMts2IYHhUrd9h1ov1PEOjczgtBrT0+QQYUJ5tYac/7Gh2IcNqQL7ThL1tbiFEFs8YXBflm/DiGx3o6h7Czr3umKFSsNbQ7E9KkZcy+dGTSJn9iZQjxGMHxAvguRdS8OXAgBIAQACBAahcEyDVJ5ZBGEGEC88ugEGfvO2cNL8ULPf2BeH1Hwh+2zv8cLnDsFrSRe192te97Ukrp7YAuzqMpw4/1XMpjReU9qFh9PQG0dsfEAJ41AloavWjo3NoLOCkjsP5Z44KIdL213nHnh+qy195aTFmTbeL115/txMvvtYRsxyfcQJpZTkW8Z7iXG39fgGAUf9iTolTvN/Y2pLPfL83iCyrAbVdXiHKyvdXZZ4VBl06NuztOShMGT4Lq08qRHmpDV7vaKccagDsrXGhoTmyHWBBSQ48gz6YzUbYM6zIyLJj345G0RFAyfis06d//Vs9unoO6AqMChNWYXgYcNj0sFpHNRr4+6iza0i0idy4qV+ATpppHtA8cGg9oAEAh9b/2uqaBzQPKHiAHRpOWL1AUBN1+nR43X74fQGwXdHw8DBG+A0jLQ1sMcaexfzyQqOI0bp/fjr2f/6MAECGzSBYCrSfXVaNF9e3R7AQpuImSJR9rj2RwF/amzTfxh19qkQDp+JM2pyHlwcY0hRmmsUXbAIBDLLZ3o8BCAUB97a7hThfS6+PXddwyqwc2Mx6IRQYCg0L+j4BAf5dkmWByZD+ddZyGAvLnCLAZycBBj4M+hnMEBTItBlQ1+UV/y7PsQgAoL7bi5GREcwpdopxBADmlTrBuKvXE8Sn+3sFgBBtDJArSs2qxfYYKC9d6FQ9Xgq22Uv8q91uIVoWj4IvMRHefL8rIhDn+H/5QSXefK8rLj1fScAvXru/6PUTlRA4rHrRYpQBL+9zht0gMrnsxFBRYEVbrx/vfNGFQW9IBFtyQbvD62lNbTfEiyhgRyBDKhNgNvntD7rR1RtQzVogA4HZ6lnTRlshRosVUvvhlzdXC2HBOx9swL7ayOCY1+jT08R7I8tmFC0rmcmXWmryb77vRG19cFiUYfBv0frw6+4YfO55vwgOEGDj+2aqzW7TY8WSXFgsevFeZ/2/02HEG++1xJRpLFw+E44MK4Z8AWz6eJd4HyeyKy4pBsGTaM2H0iIz1l5bgceebsaeGg+oUUGRzWWLMyKYKUOBYTS1+PHl9gF8/uXAuBgvU+0/bX7NA0e7BzQA4Gi/w9r5NA8cgR4gjdJg1MNoNMBo0osvJPwCzJ/zTzAQgt6gg8lshMfNuuave4vrdaK1Y7IvMEegS7Qtax6I8QABAKfVAKMuHWZDuqjJn1XkEMGKeyiEbY0DIrPPgNzlDWJRRaYIyPlavycIf3AYNrNO/Ls8xyoCFmYy3b6QmJeCAQQH8hwmASR4hkJo7x9V/A4RiBsBKsg4GB4RmdFRQMAK9qXY2jiA+aUZgha9r8M91pJQfggp8//He+tiVPgT3W5J/V+N8rxSG8CpAACU5owWH+T/meGPHsuf05Sy/7zHWRlGUb8dDg2LLLzZqBMB58jwiMhGe4fCIvvMvve3XFcBq0Un7g0BCyq0n3VaLooLzCkr5k/lW477Y5s931AY3T0BwX5gN4aaei/6+qlYP0qTp9ic3D9kYKRqDER/dH2FCFqferFVCNTJjQEtBe1uJ/3fG0n/T3Wtw2l8WYlNiAB2dvuRn2sWLRAHXIm7ASTbP7UFCJh8ud2F197pjBjOrhCnnJAtgAG5H9kukoKRT77QhuOXZGDeLIfQgOCzy+fA6w1jf70Hn28ZwNYdLtXgTrK9aq9rHtA8EN8DGgCgPR2aBzQPaB7QPKB54Aj1QFGmWVD33UNU+B5GcZZZ0PRJkmHAzsDcYSEV3ygy+gzoWTJAkIw1zcxYkubP16rzmCUdEcAAg3oCCmz1x8C+KMssQDjWNbP9JIUDB9li7OsSA44h8NA+4EeGxSD2MD3fJhgHO1sG0T14oFWYFAAPusOCjh0vUy7dEjllXwr6JRAgmWCfUjvByQAApDnsVv2YuJ9cxC86qy+VJTAIe/qldpxxSs5YFwB2Ipgz0457Hm6Y0FP4vW+V4JQTs8Uc0cr/DIJXLs/C0kUZKMgbDb6m2nhWn38Ynd0BDAwG0dzqR12DV/yf+1NjZ63OxaUXFAnw4rPN/Xjg8SY1l6U0hsEpNRReejOW/p/SRFM0mGdnbf3qldl47OmWQ0qhZ5b/pu9X4MkXWgWlX27xdDCiBQN5DX/vXHJ+IU5anjVaOuEwiHtMQKC3Pyg0KtZv7EVtvXeKvKpNq3ng2PaABgAc2/dfO73mAc0Dmgc0D2geSOoBhovM9p82Nw/V+TZR+88v6wO+oKhr3rCvR1Cfk5lSRp7XxAse+Jr8GmYWKS6W7Bq+nojSz1plZoTVGoPZR55qiSkBkCvhM4N/3AKnmJfjP/qsD6uOzxIUdrn+AFu/XX5JUUQbQCWxQLV74zgGZj/5YZUQ4aMlYkcw+GL7uLmz7KL1HvfL+u1UBft4xnAY4joGb7UNXsFiYF24vA4/lXNEj5UL9cnr9ycy55F2rdRuMRw60EniUJ2BWf41J+fgjnsjxSptVh0Y6H/4aS/Wf3qAYaEkGCjtneNd7pDQx+D1i+c7sWJpJipKLUJbgoAjO1c8+3LboTqutq7mgaPWAxoAcNTeWu1gR7IHLrnyWmx4dx0620Zb7Gg2MQ/8+rY/46TVZ+A3P12Lzzd8OLHJtKs1DxxjHmCN//dOKhOBPwM9JaNWwAMf1MPtHxUcUzIG+VXlFkU1/0QsgGQK/GrWI8VbatW3t8YjxMqi2/BNRAMglUciHgNhIp0ALj6vQLRh4/1hjfXfHm8SKv+pGK8lGGA0JFbu7+kLjFG8WVt/83UVImCbigBdDrBQ5I80fddg/GcslfNO1VjqCrCcpm9gctT+GUT//KZqmI3pY2yTqdp7snn5Hjab0nHXQ5FsFT4HV11Wivv/3oiGpgNtBuMJBvI98JMfVuLd9T0RgAHX53N42TeKcPrJuWB3iT/cXRshNphsj9rrmgc0DyT3gAYAJPeRNkLzwEHzwMXfvQbFpeVwZmbhwb/cLtZdvPwENNbVoLe764gGBO564kXkFhTisjUnKPqTry9fdSrq9u2JO0a6kAH9wqXHJx0nH3/mBZcIP1513uqx9c+79Dvoam9LCgo8/e6nsDucigAC9714xYl45K47cO/t/+egPSvaQseGB5itnVFgFy38qnKtgrZPCj6NAmT1XV68ub0TjT1TQ5Vly7NrTi4XXQCS2ZaGAfx9Q6PoBjAeYxZ84VxnhMp/PMZAsvmlwHFvrQfzZ9vHhOQYpLL93+EIAPBMiZgQ8c4c3c++rtGL399dFyP2lsxn43m9qMCEn6+tRoZTL5T4J7uOXgp+2XVgwBXCH+6pFboGh7Pd/P0KFOabcMf99ehRWeqQ6DzMjt96czWyMg2447568P4eCuM+fra2SrT2Y+Aut/NOzxfsF7ZRDAQOMIHiCQaS1fDti4qEKKfS/eT74ISlmaLTw/2PNcaUGxyK82trah44mjygAQBH093UznJUeOC7N9yMjKxstDTUwz3oQsW06SguqxDFca6Bfmzf/AXef+OVQ35WBsVVM2alvI/PP/oAN19xccR1P7z1/8G3rroOf/zfvxIB+W//dA/yCouSzh09FwP6f/vd7bDaR9s6qbFowOGHv/gfaKqvxWvPPTV2OYP81uZGAc5UTp+Jv/7nbzFnwWL8/v/9H3jstffx0bvrRPC/fOUpYu+0aLYB76vRZEJPRweWnLgSZosNgSE/fF6vuM+syf3zf/xGzZa1MceAB+wmPc5emI9lVVljauLxjk0q/ub6fjz9WbNiv+1F85y6gS4uAAAgAElEQVSYN2v0PUFBQJNRJ+jaFks62Ppt09YBxanZYeDG1ZVCvVyNUQfg4fUN2NMW28ZPzfUcw2z/tp2uMUE8pTZ6aueSj5NT7PnzySoBkPY8vcqadFsSLT8eA4ATEPC49MJC3Pm3BtXCiKROX39lmRB8I236uVfa8dYH3Un3MxkD5PoM0dlaAlWVRVaxp3lVTvQOBoSYIbu31LZ6UJBtgi49HflZRjR1+rCnMfa5kYJflk14feG4ATCzxhSXI0uAGXgpCy0AtGk20S7QbtcJDQJJ5D432wiyGeSi9yylsFh0oo895xqP8f3G+9HQ7BOt8ih2OFFLtVsGARm24htvyz0q919wZr7ojCC1+ouX5efZCHpQvPGJFw6wFhMJBlLcke+Z2+6sjfA/55LuOZ+thhYfXn2rU7E7w0R9ql2veeBY9oAGABzLd187+2HlgeOOPxELl61AQ+1+zF6waCwAveg7V8JoNEFvMKCrow17vtoGs8WKvIJCPPXQfYfVGbgZBuE/+vffiCBZHkTH2yiD/3Mv+Tb+419/kjQTP97DKjEGGKz/6r/vwOsvPIPTz7sI3R3tAphQAhEG+noFKEPAYeumz2C3OzBt1hzBWAgGAwgOBQTowH+TCTA40C+2+o/77xrb8k//1+9E+0IG+4XFpQgGg2hrboLVZoPf50NmTg42fbweH72zbrzH1K47CjzA4OjkWTk4e0GBENVLxb5qduGxjxqFgJ/cKLS1akW2CGr4ClW3ma1ldnXrThd27Y0NvMg0uPG0StEeMBX7vLYPT37anMolEWPl7fSysww4e3XepNCe5Zn1yRABlG86GUghgQ8vv9kpNAQSAQCJXov7O/SacixdmCFeHhgM4Y5768Yd+I3nxkkChx5POOJeFeeake00IstuwPxpTvS5AugeCMCgS0djhxflBVYgbUT8vWF7b9zWrHIBRSUdBgbty47LwL4ar2jJx5aPLBNgYE9whCURnd1Dokzhg096RUtABpksdyA44faERS06SyaWLcpAS7sfAwOhCbWnu/CsfJx7Rr5QtX/4yeYJgwCi/eWiDDz6VDM2bh79fIlnUutDq1mH2+6qgd+fGgDB62+9qRoESOQdOijIuHxxZkyWP16bTLJDbrq2As+81BaRwSdY88tbqkXJiFJXB94zlgA89ESzFviP5w2pXaN5QIUHNABAhZO0IZoHDrYHrvjBTSgqKcOGd9/CGRdeDL/Xi/BwGB+88Sq+/OwTnHHBxSKbPG/xUkGZ37n1S5x85jloa2rES0/9/WBvN2I9BtDX3vIz3PY//zVpQB8d/DNQJ1X/v359qyrwQFqY133j8qvGfe5/PvkYsnPysGfndkUaP/e5as1ZEeUDXCwV8OKk084QAA/V13dv24L5S5YhPS0du7ZvQWFpGVx9fTAajXj2sQfHfQ7twiPbA1TU/+5JZajMTZ5NVjops/sMvskGkBszovk5JpF9rSixCNXt1o4hocTNdmukVsuNfc+vWlWO+aXOmGUYVH1a04tXvmzD8upsXHhc4VhJAge39Plw19t1ojyB9p933ivAMf4OI8gVCATAAob0dIoIDov/N9fX4fbf/q+xteTCb0oq/3k5Zpx7ejHMJh2sFj1sFj2a2rzQ69Pw8pvN6OrxR+w7OkA5VADA7++qE/5WAwDUNfqEOFoyixb/27nXjTvuq4vJqiabZyKv/+DKMhy/JFMIH8oDdNbBZzkNgsZdVmCB1x9C72AQfL543zKsesFICYZGMOgNoqs/IP4fbRIdnD9Xeh7oAwbzzFQXFpgE0MXg1x8YFsBIODyMzp6AyIgTDPj4sz5YraNZ/pwso3hu9tV6wMx9TrYBdQ0+GI1pAjBg5wK1HQvk+2aQe+3lpUK9/9NNfQIEkDMNUvW31A4xWdcLad0VSzLxyludeGVdZKs+NeuSes96fv5+aGr14ZGnmtHU4hdZft7L6OeSdP5vXlCIu2RsAa4TTzCQwMCPrq/EP1/viBHV5HVXXlos1iGTRTPNA5oHpsYDGgAwNX7VZtU8MCkeYKA/bfZcdHe0oaxq2hgA8J3v3yhYADu3bobf5wW1A1gaEAoG8coz/0B59XR0d7YL4bu3X3lxUvaidhK1QTFp9aTTy6nyLCtgMODzefGrW65Xu2TScckYAIlq9yVtAoIEv/vlj5OupQ3QPDAeD0wvsOOqlWWixn8itq/djQfer49hAaQy55LKTFx+QmlEYC9d/1lNH57e2CyYBDaTDjefXg2WCkg26A/hL+tqRLtB2sw5c2GyUNXbgrT0dKSnp6O7qxNZ2dnIzs3DQH8/Whob0FhXOzaHVL/PIEwp48vAJDPDyI6FouSBwSSDPJYg9A9EUro5KQEFsiDYn5x2NAEAcvG/g03/l24Y67xPW5UjAtznXmnDuvcnt/yAfeQvOrtALPfeRz0RNHP+jB0MyABwuUaz9sxct7YPiSw/69JDoRG0dQ7B4wlBr08XJSY6XZrogJCdZcTnW/oRDo9g1jQ7jIY0dHQFBIOAc03EpEz8zGqbCHQfeVK5REfNGlLbS6XzS9cz+L/y0hKsWpElwBAJcFIzf/SYhXMd4H1l+0iCJqz5XzTPgXcURPsITvA9K72/pLniCQYSnDj/zHz85YH6GHE/rnfVt0vwxPOt6OgaXwnGeM6rXaN54FjzgAYAHGt3XDvvEekBZtBKyiowY+585BcVI6+gCK2NDXj8/juxYMkyrDhlDYKBgMiw+TwevPXyC7js2hvEz/bu/ApdHa3imv27d2L39q1T6oN42XIuStr92lt/hXtu/48YdoAUpD985x9VC/OVVlZFiO+NhwlAzYF43QHkZQJykCDeOQhg0OIJHU6p47XJj1gPzCtxisy/OUXKv9KBGYDf+VYtugbH9+WZ9f5r11Qh3xnbIq/XE8Ddb9eBf0vGMoFZRY6x/0cDAKneFCk4Zwb8q12DuOY7Jdi0zaUqGx5vLbYbo3AZgzBaPLV/+c+pjcC1X17XKXQSpA4C0hzytdSWAKhhAMTbm9LZRI31LdWibRqNFPw/3V8XocLOn5uNOiyfnSkAEpaVMMtuNelAKkavK4gsh0Fke4PhEQGqDHiCIH3/qxoX5lQ6hCp7Y7sP2RlGbNzZB9/QKLtDMlLDL72gSIxjG0AlWneqz4F8PNvOXXZRkdBJIU0/WoF+RrUNIuO9rlMI5THopwYCz3TqymyhjcDnye0OIS/XiA8+7hWvXXROgWC/vPtRtwAv6PuCPOMYAMByAod9VNxwvMaAdu3V5SgvtWDz9oFxlwNIrJgvt7vwwOOxzBCCDWQcLFmQIVhmz7zUjnfWTwyIoY8uPLtAtP2jD8mYoAhhY8sBlf94dP5EgoHxhAHp45XHZwlfEQDQTPOA5oGp84AGAEydb7WZNQ9MqQeY9c/Ny0ftvj2w2uwoKi3D/X/8LwEInHr2+cjMzsGOLZuFyFJmdi4MJiNsdocIrvt7e7Bt02eifCBVG4/QXvQaXrc7guYvBw3472tu/gkMhsSq48zIv/niszjlzHOFGF8ii9c1gIE8xQbjaRXEAxS2ffGZ8He0UCG1Aur378Pzjz+UUglDqvdAG3/0eGB2sQNXrSxXDP4ZlOxtd+OdnZ1o6B5V/l4zJw9nzM9XzM7zdQYtT3wSWwag1mNnLyzAmfNG28nJjXt5dUs73tvVFfHzyQQAlILfZGyAZOdiFrK13T8mKsjxagAABrK0ePXt8nUnAgBYLTp8sWVgLKjiXEX5JlW6B3LxP+5nf51HUVQtN8MoBPesZj1ynEYRwPM5KcuzYHfjIKaX2kUA7B0Kgw0mWKfPcT38O8MIgz5NvM72b69/2okBd2RmXF6y8dnmfsUANdl9SvQ6afzfv6IUBDyUWg1WlVsxZ4Ydbm8IaWlpqG/0Yt5sB9o6/KI0gKUvbncYdpsOBmM6OruGRBnKjr1uwRI4+Wt9DLaH5Pg+VxCrT8oRbIAde9wxbepSPYscBKip9+DeRxtjym6SzUma/Q1XlYuShP/+a03EcJ6f/mHnARoFEG+/u3bCugPSImUlZtGdoqTQLIQR2eqPJQG0eHX+8QQDEwkDJvOB9rrmAc0Dk+cBDQCYPF9qM2keOCQeICOAgf1Fl38PFosNDbX7wACbIoFUmLc5HKKFIEGCwpJSdLa1ILegCLf/r3/DmvMugmdwEL3dndi3a8ek7F9q90eAQQ1lXgr4t2z8JKY7QPSGGJBTiT+6iwDHTQSYUOpMoJTll8ob7vvDf+LGn/+7EBCUMwOkbgFqzj0pztYmOaI9wCz7jadVIcsWq7Lv8gXx1Kct2N02GHFGBi5XnFiGpVWZcc/+8pdteH9X6tk/tvq76YwqxZZ/Ha4h3PV2Ldz+A3oBVqMON51ejeKs+CUAam8QKc6JBP/UBOLRa0lBC0sJomvqCQKooXmTkeB06BMq8k8EAPD5h3HxOQVCuV6yZHXe0rjvfasEp5yYPXZdvOw7M7msiadWgi4tTTAAmE33+EOwGHWCDs//D4dHBEtgZBiwUQnfFxrrKlGcY4bDqsfmvf0xnSYYgP7kxkoQzFAK0Bm88v66PSGxDjPqGU6DEKFkVj4tHYJlYTbr8NrbnTG0cAmwoY9IC58ItV3t8zjZ47j3H15dLsoMevuDgtFC3QG1JvmAZQlSq0V2PfjWRYUoLjCPAXak67Nmn6DSZJmU5WepBUsmBgaDopUm7zXBn7NPyxN0fnnJRDzBwIoyC274Xjkee7oZe2rUn3+yzqLNo3lA88CoBzQAQHsSNA8chR644NtXYNumz3HKGefA5/OgtLIaNpsdvT3dcPX3CWCA2gHMsrc1N45lwc+48BLU7N45LmYA3cig+Zf/33/jnVf/ieUrT8UPvnlOQu8yoKdOAZXxyUwg/f/zDR/GvSYRAJBooXgMAOmaK2+4RZRTyE3e3k/6OQN82kN//cNYBwENADgK30AH4UgM5L+3shyLK0bV2+XW1OvDgx80gCCAkrFG/4oTS0U7NSVbv6cbL25qS/kUp8zOxUXHjVK5o+2dHZ14bWtHxI+VNAC457+8VYverzUAkm1CCmxYox2d2Yy+Vt5yjq9JbfWU1ojOpMuF5DheKVBNtFepBjta6Z7XSOBEsrOqaQOYbA7pdQaUv7y5GsWFo+DLoeyXzkD+5zdVIyfLoBigE4Agld5sThc94oeHIYT3yCpgdp7Pm0GfLjL4oeBIDMDAwPMXN1cjP9coaOh/vOfgdjlQe0+ix/FcZBSQeTC9yia6E1AUkH6gYCLr6V96o0OxdWe8Z58Mh9/fVYu+gWDMc0d/vv9xz6TT53l/Kdr38roOISZ6/pl5IHB1zyMNoisAyy6iyzLiCQaynIDigLyHBOA00zygeeDQeEADAA6N37VVNQ8cFA8sWr4CZrMFeYXFQnCrpLwC/X29gp7uzMjAyWeci91fbcXCZcfj0/ffFRoDXs+gAAYo2EW1enYdUGtyKv8fHnwirqo+55OYAqyXVwq2ldaMBwCMp/Y/en55WQLns1htmLd4yViWX64HsPmTjzQAQO1DoY1T9ACV/n+wulJkYOVGFf373quPyLRHTzCryI5rT64AVdaVTAIAKIZG2raaXuCsDb9pTTXKcmLb/vkCYSEsWP91GYK0JhkMt5xZDbvpgHBha58fd79TC28gsk48ep8SbTwQGFFFd5dfL6ecSz+XZ4bV9ExXG7TL11UK/vl6MgaANAcztjv2DMYtQUjlrSJRwnl/aYcyM06GxK03VwsKOmvq/3BPLdo6xqdBoeQDudaBzx8WavOHOntMUKMg34QMhx5VFVZkOvUoLDCL/xPsYE0+xyQzUvqfeKE1KRuApQr0MUEwqTXfty4swhmn5AhWBcUwN2zsxT+eb51QtwGl/fL9RtG+v/5tVLSPQfwl5xWKe03hycZmH154vQM9vaPaINzjT35YKYQD13/aGzElgQHx+f9QQzLXaK9rHtA8MIUe0ACAKXSuNrXmgcPRA5dcea0AA8qrpuHNfz4rVLnJCGBbrtXnnC8YAm6XC3qDAc88+oAoJ1Brcgo8KfnfvPL7SVkAnHuiAIB8f0rZ/Hj75x7JPCDrQNIDWHLCSixcerwQ8pMH/SypkMoP4okDaiUAap8UbdyKadm4bEVJhCPUBP+8QC0AwECEAnG1DV54fYkD8rklDly9qlz0aI+22k4P7n23LqazwIIyp2AxsK2bZDtbBvG3D+pj5ojO3k9GwMo5b7y6HE++0BpD0acyuby2/nB64hK1AVS7T0l5XxqvJI6ndq7JGCcBKlMVoFPIce4su2gZ+OhTzdi4ObLV5WScQZpDCu6Z+S4rsSA3e5T6ToYDyxwIujDonixj5n7XXrcAAhIp39PHpcVm3P9YI7bvGi0N4rNEhkFXb2DSav6jz6Uk2kfa/0Vn58MgEy7l75i6Ri9a24awaL4Ddz7YEAEEJRIGnCxfavNoHtA8oM4DGgCgzk/aKM0DR6UHGMhOnzMPgwMDaGmow8rTzxorC+CBn3zwXtXnVlL/lyjzSjX78oknEwBIlQ0Q3QUgGkCQyhS437/+528FeyIaGPjG5VeJ4wSDgYiuBKqdpw085jwQDQAMeIO47/16tPcnVxxXCwCQgjytwiqClb1J6o3Z9m95dZbifYinKXDx0iKcPCs34pp12zvx5vbIUoFUbu4FZ5aiuMACvSENTodRBDU+fwgdnX5kZRkFdbq7Zwivv9uSyrRH1dho9X8GkOyp/to7qfd8nyzHSCUWvD/RrRt/9uvfYM6CRfD7fDCaTBgeDmPI54fLNQCT2YTC4hJ0d3Wht6sLIyPDeOmZp7Bjy5cRW5OXcERrJJxy9hLk5GXA5w2gv8eF7NwM2Jxm6HQ6+HwBZGbZ0dneh76uAVjtFmz8cDs8gz5kOPWivWB+nmlKgnv6IhAcEfoGHm8ILe1+kTWvqffi0vMLhagh2w9S9Z7vVWbT9+z34J9vdqC2flT0U270wdJFGVMOgMjXTCTad+FZ+YIZ0NfP84VRXGQeYz3wmaRWAIGNjzb2CYFKtkO86rJSISJIoULNNA9oHjh0HtAAgEPne21lzQOHpQfYcvC8Sy5Df38f3n75BVV7lGr/WcMvV9Tnz3/7p3vw8ftvJxQEnEwAIFEbQvlh4mXxlQ4cvb9E1ybrLKDKodqgo94DVXlWXH/qaAkARdme/6IVn+6PpMvGc4JaAIDXU8GdWcNgcCRuKYDDrBdU/jxHbOu/ePR/u1mPm8+oRoGsXSAF5B5e34A9bepZQ9FnzHSOdv+gMJ3RqEMoRGX6NBEcpetG68aZZR6MUqIfzwNTWlmAtqYuhMPDMBj00OnTRfDoGvBgODyMYCAEm8OC3IIs7N/ViPyiLNidNgSGgggGQ7DZLfB6/BjoHYROrxNBaENN6toLqe6dQmo/vaFqTDhwqrLuqeyLjAvqJNCiA/SZc+Zixpy5GPL7RWkZWWehUAhej1sE6fwZu9V0trcLNlp7a4v4W26SBgN/tuGzPiF0J5nFaoLZYkS6Lh3BQFgE01yDNjQUgF6vFz/j/QyHwwgMhUSrPKVSErVnZnBP3YWeviC83rBgoLCmncE9dQq6v6bDK83Hda++rARvr+8WwA07DlxwVr4oHaDxGe/tC+CDT3rx3oaescy+xPpQKxKp9iyJxiUS7aNP2Xpw+XGZeO7ldtFOkVoHyxZlYOFch9AGkJgSfv+wEAkkoHfbXbVCC0IzzQOaBw6dBzQA4ND5XltZ88Bh6wG2GFz30nOq6f+JAnhJnX/Hlk1xVf4nGwBQ00aQzleTsVei9ScCAHjelWvOwq9uuf6wvb/axg4PD8wvdYKCflsaBrC9aYAt2FXZ7CIHrjm5PK4GwPOft2LDvp6xuRhYzJxmE7RhpS/eSlR+6eJ4Nf3LqrLwnRNKIoQI1db/qzrkFA6yO60isC8syUFnay8cGTbkFmSCgaTFZsbggAdbNu7BjLnl6O12wWw2wmo3o7/XjfziLFisZtTsboKr34O8wiwUFudg365GAR7s+LJGBJdTaazBvuyiorHgKrqcgllbm1WPvv7RmuyCPDMyM4zYs9819n/+o6Mrkm1SXGgVQEt752h2dvb0DHh9IXR0+xEIhGE26TA8wqA6tpxEvqfoAH0yfLFiSSau/k6pALR27nHjT/fVTXhatrD7+dpqwQSQG4NUihOOJ7hPtilqA9x6UzXy84wRWgYUdeQ9ZTAt1w5gyQNbB7KevqTIjG+cU4APP+nF3589OAwY3teTlmcJ0T5m+aON+/7F2mrY7TrccV+96PAgGc+6aJ4TyxdnYEa1TZRP8K3BVoLPvdKGbTsjO5wk8532uuYBzQOT5wENAJg8X2ozaR445jygNsMvgQAe9yB+89O1MUr/kw0ArFpzFq46b3XC+6GGARCvhCHRtWQgzJq7AD+/7opj7nnQDnxwPKCkHyBf+emNLdhYE8kmoFAbywG27HDFiIQlov9/XtuHJz89kG3lOhlWA9auqQJFAOUW3SnApE9HjsMI/u0ZCmPAG0JlngVt/UMY9AVhM+uh+7odHQUNCzPNaOv3w2LQoTzHgmB4BF2DQxgKDQuhQaM+DQQZynKsCIWHRQCcaTWIOcg+oFYB1eRz7EbUdXqFoCFbFTIZ3NTjQ7/3QFcFZvznLK5G/b5WuPrdmLuoGs4sO7JznfB5h7Bza63I8BeW5sBqNWPQ5UVna4/I9FdMK0JrUxf8voAAD5yZNgSHgjBbTdj08S64XbH07cl8Miiktni+c2xKpYB4+eIcEbAz8GdA//mWHlSU2jB7RoagozPIZDBWmG/B/jqXqK3vHwjANRjE9CoHevuHYLHokZdtEmwMZm+7uv3o6RsS10ebPJs+FXoEctFDalr8118ItEzcq2tW5WDOTDt27XNj81ZXRCu7ic8eOwMD+HNPz0NDsw+/v7suBpDLzjLgu98sEXoH0SKCggXzteAfAQEG0ZPhg0Tn5LNG0PCBx5viDpteZcXaayqwv96Lex9pUNwT2QJkB5DJQX/zPcvygEefaRYlEpppHtA8cHA9oAEAB9ff2mqaB44aD7A2noH9I3fdAXkrvEQHfPrdT1E1Y1ZM5j0eAKBUz//5Rx/EZRJw7WQt/6T9JQMAuNfujva4a0lnUTqvGmbBUfMgaAc56B44e0EBzlqQr7huIhp+aZEZXn844gs3A+SbTq9GcdZoOzm5Mbh4amMzCAJIxqDk6pXlmFd6IADla32eIO56J7L9X7bdiLnFDhGEt/T50TbgF/9nIF7b5UFRphmkPQz4QqjMtQiQgCUR1EMoz7ViX7tbgA28nvMz6A8Nj6A02yLKJjyBkAhcS7MsYEkC98n9sQMBhQlzbEbkZZjQ5wmgpsMT0ZmguDwP4dCwyOw31rShamYJMrLsgkbu8/ixZ3sDKqYXY9DlQU5uBvp6XOJ1liSYzKNlCk11HcjJH23jyFIAjiNwILdVZx6HzGwCCxno6RqAXq8TIILRqEdfz6CgrpMx4HH7BdCQledAKECaelAADCaLEZ1tvVi/brOYVlKDZzZYspfe7MAr6w7U/0+rdCAvxwzqORYVWMUw+mv9px1glt9hp3CcXvjqzfdaBSiQ4TTCPxSG1xsSY/bVulBWYhPXjgIJBuh16di1bwDbdh54HqQ9SO0cmRGODtArCq1YvTgH3qEwfEPDcFgJ/AD7mz0C5JlX5RDTWEw6vPBhGzr7YjsI8Nn92doqQZOXMx5mFztQlGlCvtMs2AsEjPjM6NLSwNIWly8EdrggCNXY48PwyAgotrm/4+D3oD9haSau/FaJYDE890o73vqgO+7vDrISCBYsW5Qp2gYqvTdffasTvPdTZRQYpM8/+KRHMBASGfd62qocPPREM7buGGWaxDOe7dILirBsMcGosNA0kEQNp+os2ryaBzQPRHpAAwC0J0LzgOaBlDzADDcp9s31dUIpP1UjaCCZpBfAYHrbps8S6gQwG185faYig0C+h1REAJUCda6zfNWp+OeTjyXcT6rn1sZrHpgsD3xzWTFWzsxRnI5B9D3v1opMebQx4GOAxj7srFOmMfBfu6YaNlNkO0K+Fl3/z1r8bywtwsoZOaKmWjICBW/t6MSb2yKDETIEKnKtX2f5w/AFQzAbdGLebncAFFKvzrOJEogZRXYRCHPfmTbDKLtgBOgaDGAEI/AHhkUgRxCgJNsCp9mA9gG/mJuggT8YRnOvT8xPI2vAatAhP8MEly8o5pVaE5ZU5CMUDKOjtQfOTDvmLa5Gfx+DcZMIvBnMe91+ZGTb4XDaRNaVwEB7c48QqcsvykZzQyeychwY8gVEOQHF5VhC0NrYhb07DrQ4I0PAZB6thfZ5hkTwPzI8DL3ha9p5Whr83iGhOcDSBKQDwaEQdLp0sSbt/7L3HtCRlle26G6pqlQqValUpZxT55wD3U03DTQ5Y4IxYGMGA7ZnxjNv5q5177pvrbfeuve+CR6PB4MxtjEZkzEmN9100910zkkdlHOWKkiVpH5rn+IXJamS1OoAfIfFklr1h+/f/19SnXP22ZsMBa8n2CUtLTLh7x4pETo1g91ZJl37DvcOu90sAJSXmJGVEbR17Ojy4PjJXqRa9MjMMCI3KxnHTvagpNCMptZ+YQlYLXphAFBrwWzSoazYLNtzlIAFBN7yPYc6w46R2Kx6/OPjZcjKMIyyJOQ9MugTpCiTxHvlGxBWBo9H+zo+P/zK++vqD4QdhQl1kQi1Y+QzrUtIkOQ/+P0kwdo3MCjfs0DE/xIwCYm6SVIAm5QQPN+FjOlTzHj4vkKQiUN9AHb/Ndu8aOsgjf6KlelYs8IuTgTa+47v3yf/VBtWLHCirovU/ztuzMEzL9TFtF3URgEcrgB+/Ux1XMwEPsv33ZmH7IwkvPxWI3buO3/ODhOFiTqOQuDbgoAqAHxb7qS6DoWAQkAhoBC4ZBBINpnw3/7f/4MUsxl7v9yO155/dmht/+P//KS7ODQAACAASURBVCuKyybD52PiN4DGujr8y//938F9/ue//BJ7d2zH26+8FPFaHrmiBNNyg13TkcFk94kNwzvxodtkZSSBdOrte7pAYa7lk+24c0n+sIRe257d1Cc3VMHpCXZRv7c0H/OL0kZty8SbNoFagq3tzw4sgx38tBQD3N6AdOML7SZJ1sgE4DlKM1Kk++8fHIQ9RQ/fwFlYjTp0uf0w6hMkmWeCb03WC82fCT//Z2JJtoDtq2NzPj3DYpCfefyDkvizaFGWZUJDl0eO8U2PkfP/VJX/j6erhtmt2W1JKCsyS5f/4NFgt37+bBs2fxks0BTlp4guAMcCtH8z8Weyz68Mfs8CQFWtS4oEXt+AjAJ8uac9LIShzAQmp5wZbwiZBz9X3Jn4/refl6Os2BSx6HGu5zhf+1O/4J7b8oS9wWLHR5va8O6HY+/c33t7nggGMj7d3C4sgvMVxPunD5XAYk4UOz8KHMaKy5fbcdO12VIwOB3DdUQ7Fn8PfP+OPMyebsEzL9bhTPX5HZ+JdQ3qdYXAdwUBVQD4rtxpdZ0KgYuEAD9IklZqMunkK+dKNQVvfkCl6ndDc5/MolLNutcRFK7SoiDPhJbW/qGODcWt+EGUH6S04/DDCpMBravDD7fJRh1q6r9WI7elGeB0+pGUlCjCVtyfHz7Y2Qqdo+TPqAYeTuhKW9PI810kaNVpL2EEqHz+0M/+Dvt37cTiy1bijRefw57t22TFy1ZdjpvvukdU0AcHB+FyOPDEv/xv+fk9P3oYg2cH8Jv/73+j+szpUVcYjbLPjeMR4mNXkV7mTB6jzf+fanHh95/XYG5RKm5ZmIvUZP2o9YSzL2T3urA0Bx1tPed9Hv4SfgTOy9IevLsAK5d+bdfIWfJ/e3K4qvqMKVa0d3owe3oadLogi4C/5z7f1gJTsg7XXJGHzi4vvtgZTEKpF8ARAP5epS0dfx9yfxYDMuxJUiw4Xe1Ehi0J7v4ADh0bPQLA4/zTT8tE7I3q+KFe9RMFhKZ9wN/zr77dhK07h+tcsONP3YckfZDlMnB2EJYknehKTEqYJKMinS6fFIjMSYmiOUFcOGrCkRNuRzcCizFRillkxbAwxeOSleLyDEjRiiMHXEN1ex8mZ6dIMYrvuzaHF1NyUtDp8qPD6ZVCGanuLNpo8/zs+v/nMzXCkhhr8H37D4+WirXgb/5YM+QOMNbjnK/tNYFDPpNjESkkTvfdkY/yEhN+82xtXMyI83UN6rgKge8KAqoA8F250+o6FQIXCYGbrymQrtGCOXacrnKCCf22XW2YO9OGwjwT2K2qrHaitMgMh4v2WoMyZ0ohqo1bW3Ddlfn4aGMjLl+ejfomN7IyjJg0aRJ0uknIoaBYW7/MVLJ44PUNivr11DKL/JydKM6vakUIzkenpyXJrGt3r0/OTxrskRM9yM1OxsypaaisccKeZsD+I8EPlxTO4ixsaJGAawj9AH2RoFWnvYQRmD57DqbNmoP1N90sNmS0NdPp9WJ71trUBK/XA51Ojz63G8ZkI/IKi5BkNErHurWlGSkpZhw5sB+///V/DLtKztX//OqysMk4NzzZ7MQzn9fEhQznoh+9shRF6cE58ZFR09EnyU2WJSksQ4Bd9he316Giabiad8mUPJRNLZC5ddrlTWTceWOxvFf9gUGZZWcCx8IiFe1LClMwMAicrnTgo03nTyX9vocfwdKVq4WxQSK70+mQ30kpKSnYvX0b/vjEf07kJQ8dK7QLrv1w9/6eqAJt52UhEQ5Kn3rOuZN2z7nuXfuDlG4WHLLSjULNb2nvh81qkILD2cGzIlJIxf2ubq8UDpKTE3D2bLCYm2EL6hK8+EaV/H4PLX6M1D3geTg2km9LltESJtxkhBgSExAYHBSdCTJS+DeAzBDqBBSnm4RdUtPhhlGXiFSTHtVtbszMT5X9OU5S0eQQhklZVooISfI9wSTf6x/E8UYHFhSniZglXyNbhUUyfeIkHKjthT1Xhx/fV4gkQ7AIEwicxZ/facIXIwoXF/Iene9zXb0mAysW2/DLp6vAUY14g8829R3iYRrEe0y1nUJAIRAZAVUAUE+HQkAhcF4Q4AcoJvlTylJFNGpKmQWNLf2SULNz/9kXzdDrE2QWdWpZKnocPlGXPn6qdxhFVSsArL0sW+is06ekygd/dngsKTpJ1Gl7xVnYuka3dKsWz0uXpJ7BD5jHT/Zg1bIs+aDJD5YsHFDNOucrGiz3W7YwQ7pc/CDK/avqXPI911tcaJbOGIPn6u8PSHeMa1WhEAiHwIo1V+CWu++F2WyG1W4Xqj89yNnx57x3Q12NfN/d2Yl5i5dIMsmCgM/rQZIxGV5PPzZ+9AFeePqpYYdnx/Ghy0uEkh8utp7swLv74vOip4L+z64uhy1ldGc/1l3lHP+L2+ul4BAaFLmbvWgyas80i3DeRAcLfJPAmXxIsUSnnySCb3w/k13EYiATUI0dNNHn5/Fy8vNRWj4FBmMS9Ho92ltbxXfemmZDU30dTp04fj5Oi8x0A/7hsTKk276+XxfSEz7WRdHL/uZrsmWz0HWRfTUQOCsODWcnncXZwWCCzt/FZB2wo52YCPm5zz8gyX44dXsqyN9+Q44cn/Piz74yXJme7g98JjhqwsIVC1sOj1+KAOzc01mCx23q8YgGQXmWWQpJZ9rcKMkwyT7UILCm6GU7a7IOlW1uKRyQLeDyBNDS60WG2SA6FpXtbtGwYMHB5Q2I4CDPwevaeaYLV63NGFovNQo2bu3Em389/8r9se5TtNfJ4HC5A8NGSsZyvHS7AX/7cAk++bwdX+4JzxQZy/HUtgoBhcD5QUAVAM4PruqoCgGFwFcIMIHfsaddZlA5T6rNnpL6v251jnTuyovNqG/uExo/qaeNzX1YPD8dHs+AFBCoSJ1hN0rRgIUE7sNO0q3XFeHLPW3SUWLxgAWGG6/Ol5GB7V/NqoYWELgfxbHS7Uno7vHClpaEPQc6JKknVZbCV+woVpxx4KarC3CmxolDx7pw+/VFkmCYSQN1+9HWERRYUwUA9ZhfaASWlNlw97KCsB15riWcBWCkNcYqJkTaj3P7z2+tE8r0yKCqvdVuQWtjdNXw0P2YDC4qsWFxaZo4A7Dzyo4g34tMuk62uLD5eDtaHWOjTdM68OaFuZiRH3QiCCZ//fjjllqhgY8MitJRtPDq2VkozUoR5fgg1duNN3Y3Cn18PMHEclFJGhaX2pCZahgSKqSI4bNbauM+bqjVHtdBttTzrzVi94FLQzxt9XI7OKfO+xkuQR8PdqH7hF5/V48fr7zVOMxLnveLdpLUgXB6BqQTz+SdyT87/hSQZJLOwhf1IEjVz7cbxSGCwQIC7zH34XG4HcUq+RzmpRlR39Uvx+H4AN0LOB7Ac3CfHKtRxgZm5lvg9gSwr6YHeTlGPHh3vjgobPyiQ1T/z7dt33gx5j3jvVu+2Ia/fNSCTzdHdiiIdY4f3JmPDLsB//lMdaxN1esKAYXARUJAFQAuEvDqtAqB7woCWgFgxZJMSZxJyd++u01ovKWFZny5tx0L59jl3wzaUs2fbRfq59GKnqERAM6i0t6KH1SyMpOlg9PXP4DeXp/Mdx482oWSIrPM7hcXmKVowOCx3/24HmQQ1Da4sXJpFvYf7pSEn4UD0kS5L0WuVi/LxtZdrUg168UTmwwFdqO0IoImnqX5YKsCwHflKb50rvOmBblYOyMj7IJocVbb0Sd2a+HClKRDpiVoYcduLBOmsQSTlwO1PXhzT6NQoMPFnEWT0dPpRH1NbJEzshiunJmFVVPTIzIatHPw3IfreyURZ/c1VpAO/vDaEknqQiOSTSK3v2tZPkoyUsIWV0j9fubz6ojXHW49LEDQNWFuoXWUp7u2/adH2rDhaJskmwNnz8LR5w+rgs/t770tT6zWtAhVw4+Fx4V4fdFcK350b4EUVI+fdJ1zAsgkMs2qE//43Owk0PqQdoAcJWDwmahr6Mcrbzehum5ixOPsNj3uuTUPew70YM/B7wbDiwr+j/+wWHDm392nnq2Nqfof7Xkihiym1zX2X4jHTp1DIaAQGAcCqgAwDtDULgoBhUD8CDB53ri1WWZAKfanBWf8WQxgks8u/8olmXjpzSrk5piEms9uPan5I5NvJuxMzqeWp6KjM9iB5Iw/9QIYLBLMmZ6G9q5gt7Ag14TX/lKDK1fnwGBIFO9vroOJPWf5d+0PdjoohKWdk6rXFCXcuS+oeM211TcF107qf15OsFihCgDxPwff1i1t6alYsW6eWJq5Xf2wZ1qF4q95xXs9PgzQkkyXKLZufl9Aik96gx6d7T1i97b7i2PD6PLsGK+fnYUFJWlgEhlquXexcKTA2Ws7G2QGOlKYUoyYOrsYp47WipVetGCn//6VRci2Jo3pkhq7PfjD5hqZ444WdCygw8HICOeSwK7t91cUCgU8UrDg8ewXNXH5x/NZ4L2jXWO0Y4Y7FxkHb+9twq7K4QJ3fAYossckTQsKyf3yqWr0OKJjMSaAz2Hjovxk/OInpWI1GU6ccOShqYpPVwqKv2VnGpCTbZTxBiaPFJSL97knvf7EKReee61BhC3HG2UlJvzsoWKZ2b+UmBXjvZ549yPWP/txCaaVp6Cx2YN/f6oK7r7wRTbaGfJvZ229Su7jxVdtpxC4FBFQBYBL8a6oNSkEvkUI3HZ90RBlnpfFEQCXy4+6xj4R/SstTEFLu0forJevyBblfib4+bkm6eZnpBsl0WeS39Xjk59V1rqwbmWO0PL5P19LtyXhgw0NmD3DJiME7NJz7IACfq+9WyMMAGoIMHlfMj8D23YHRwd4niMnurFiUaYwCRqa3Ghp86C4MEWYASwKhEZQ18CCk2ccUrxQ8d1GgAm81WaB2xn8QJxIv3OdTpwkWGyi57veoBOfcn519rih0weLARSO8/T5EAgEpEjAoOL4/auKMLsg9aIDyw5rm9OLv+5vFqG/WM7peUWZcDn6xbc+WnDe+sHVRRGFDGNdeCTbQW0/Urh/enUZMi2jiwt1nX14emO1iL8xFpak4Y4l+SLgFiviGa/gDPpNC3KwelpG3AnsyPOGE3IMN/9fVduHf3mi8pKhlael6vGPj5ciOzNJVO6f+EMtDPpJKMgzCh2eBQJ2h1MtOnGh0Dr5sXCP5/WOLh9++dvqc1KQJ8vgHx4tgyn5whcASotM+N7NOdi0rRN7LwLzYHKpCY8+WIyK066wopIs6vzonkKxECU74g8vD9dfiOceqW0UAgqBSwcBVQC4dO6FWolCQCFwHhFINiYKvfFSncE8j5euDv0NQiDPZsSj68rEguxiRpfbhxe21sncczyRbErC5BlFaKhpjSr+RzG1R9aWyCz1eIPv4S0VHfjrgfBih3MKU/GDlUVSTBkZoSKJ0/MswkKIJ/nn6AB1DypGiB6GHp/jSbctysOycvu4k38eL1wBgInX39xfJImzFgePOvDUn2rHC+Ow/dj9XjTHitrGfknUWWhtaPbA5zsrSbs1VSfe7ifPBOflw0U4l4IJWVyMg7C49v6GNrz/ads5nY6Fif/r8aDIYigDYPGKy7B01eXIycsTF4+EhEQYTclw9PTi1PFjCPj9IuKZlGyEPT0TgQDtZpPQ0tSE3p5upKZaYbZapRi444vNQ3ag2mIXzknFj+4tFK2BXz9TM2qcYebcebjxzrswKSEBTXW10BsMcDocKCopg6O3ByazWY6dbCI75KyIiNacOY2ujnbkFxXLaTKzs+H3+bHhg79i/64do3AiG+MXj5aKcN+mraP1OyjweOPVWVK0aWjyjFnl/5xujNpZIaAQmHAEVAFgwiFVB1QIKATGgsDa9ddiyoyZskttVSXKp06TDzhdHR34+C9vY/Flq3D80EHxTKeyOmPHls+x7tobkJ2Xh4FAAF2dHdJNtaVniAq3PSNDPuzQVo3HoGWX30f2gBdulxNzFixCXXUVps6chYTERPR2d8vr2zdvwrxFi+FyOuUDFq3cGDzHC78brsY+lmtU2yoEOHPPBLE/wny+htC0XDN+uLpYRMguZozslMdaC8X/snLtqK9uxdkIVTZe/wMrizBrAtgNVF1nJz+cEGEknQRqJLy6owH7a3pE1X0shYhYIwAsNVBwMFrnn8cgtX/76S5xXvjR6uKw2gd7qrrx550NwyBfvzZDPOVDafGfb+vEq+80xbo1cb1O9feyYhM6u30yZpAoGiuDopLP4imF7Hbs6cbRiuGuDyMP/vePlGLmNHNc54x3I7LD6OwQiTUwkQnpP/+sHMUFxmEFgCuvvxHLV18OW0YGXA4HzJZUSbgHBgfRWFuD5sYG+TuSkZklCTedIfjvlsZGtDY3Ic1uQ1ZOLjrb27Fjy2bs2vbFsEvXRif4w1/9rnrU7DxdQh74yWNISjLi5PFjYh3qcjrkXPw7lVdQIA4jXBudRVKtVvmb1t7Wiumz54r9qC4xEcbkZHz83rv4+N23R0FP+v/9dxXg9y/VhaX3h7I7uDMtdmnFuOXL4aMq8d5TtZ1CQCFwcRFQBYCLi786u0LgO4/AkpWrkJWdI0k/E/gFS5fBYDCg8vQpVFacEHwsVqsk5bn5BUKXdvT0wOvxYM6CheKn3tbSjMzsHBiNyfKBix90PP396OtzI81mh8/rRVNDA6xpafIBOj0rW34W8AcwMBhASdlktLe24PSJ41IkkG5OUhIKS0qlu9Pc1Ig3X3z+O3+vFABBBC5fvxCWtGDXzWRORntLl8z8m1NNqKyox6Hdp0ZB9b0r8tDZ68OmrzQnImFpNxvw+JVl47Lmi3RM0t2ZyLU7fTI7z+SeyuVMWO0pw0XytGOE60Kf6/0n3f6e5QXi9hEuuLb3D7bgUF0vHrq8GNNyLVFPufFYGz48NFxskF3/n6wrFd/2keH0BPDkhip09/kk+SYDIN7gvk98WhlRsT/WtTV29wuDQHMSWDklHbcvyQt7ejIbNp8YrsL+8H2FWLowbdj2E2kByA4/tSlYvOEMPosltHTjPDznwWmvyOJAfWN0bYcH7y7AyqW2eGGV7djB93gH0dnllzEvzqG3tHlR3+RBa5tXnBgYN63Pwg1fdaG1E3h9dEJomDDa/EPfL8TSBVa8/l7zUCc8v6gIZVOmIScvHxnZWehq78Dg4ABaW5rl70R9TQ2y8/Ixedp0HNi9C1Omz0B3VycGBgeQmJAof0/k71RzC1qbG9FYVzcMHy25Ju7hCgAZWVmYOW8+LKlW+H1e9Ln70NbcBHtmpvwdKyguCSb5Oh3cLhf63W75e9jb24Ps3FxYUlPx2QfvI6+wELVVVag8WTHq/qxbnY5lC9NkjIKWuiODayRDYMfebhnhoOODQZ8g2gsvvNGAru6x6VDw7/At12aL0CLvtwqFgELgwiKgCgAXFm91NoWAQiAEAX4wuuKa6zB7wUI4e3tRcewI1t94C0wpKdj2+Ua8/+brePDRn6Lq1En09vSIXzoTdW678oorpTDA6Ghrle/5AaitpUW6IG6nU7ow/KDE+WpSF0mNdDsd8mGKH5z4YcmcmoqO1lahdjY3NUhRwGyxSAGBHRYyA5yOXrzz6svq3ikEBIEUS7Ik/PR+5/Pi7A3O9ZtSkuH3B+ByjBbKIwPgrivysOVgJ1q6PFg4NQ1dDh/ONI6mVHP+//r5OciyJMVNJacy/sZj7TjR7JRknykTE2oteRp566iO//P15WJ5Fi4mugBAxf9HrigVv/VwESruRxvAx68qRb4tKLYZKZq6PfjtxiqxX9OCavo/u7o8bAFFYzUsLbfj5oU54hkfbzCBf+qzarGPGxksojx2VWnEYsqpFhde2FY3zL2AhRBaOo6MUJaC9lo4aj074i+81oBd+0frkJRMycP0OSWwWFPQ1tyFprp21FY2w+cdW5IWLzah2127LhO335AzbFcSQigc53AGJFGkOnxntx+V1W60d5GZFd5RYuT5icMP7ynA8kU2eV/wuPSbZyFkooJr5zVMZHElnrWReZCblRS2ABDP/ue6zeM/KkZ3jz8io2QkQ4BjIQ98rwAzpprhco+dDbB8URpuvS5HRliUW8C53j21v0Jg7AioAsDYMVN7KAQUAhOEADsbRaXlSNQlSqc9r7AI+YVFQpVk18Lv9+Hw/n2SiBcUlaCbVP+ESTCZUlBdeUZmMr/cvEk69ez+9/f1IbeANlRJsNpt6OnqgjXNDrfLgcREHZoa6oQyORAYAOcqO9pb0dvdg7yCQhkj4Jzk4MAAuru6UHH0sHRqLr96vVA7337lpQm6anWY7yoCuelG3LAiG5/sbsOa+el454tmuD2xLe2IF23qKGxHV4BwMVbK/oUuAEQbbWDx4o9balDdHiycROvih147fdif3lQFFgK0mJydgocuL4lIraft3shknYlkVZtbFPupwRAujjc6ZY3h4tZFQep/uKCWwm8/qwa/ahHt+ogFXQ5C3RZsVorrlSEr42u2Bmnx4ZTql6yehbXXLkZHW48k/GSl2NIt8v3bL25CzemJGRmI9B5mF/mBuwuEMaDF/iMO/O752gnRX6FiPdkQ1ERg8eO5PzdMyHG1tWqjFjz2s69cOKE7XtOCOakXxX2A3f2fP1wixZTdB8IL215/ZZas79+eqhrGEJg70yL2lHabAXsP9uCFNxpjFnTIELnntjx5Rt77uA0fbjw37Ybv6t8Tdd0KgXNBQBUAzgU9ta9CQCGgEFAIKARGIDClwIz8TCMOVzpgTdGhrds7lOivX5qF8vwUPPOXGhH9ijeiCdvxGOHmxqMd+0IXAKIlyYfre0VwMBSNB1YVYV5RkOETKQKDZ/HS9joca3CCnf8saxIun5YBFhvCxdt7mpCZahiVrO+u7MZbexuxqMSGu5blh92XhYNPjgwfN+CG2alJMnIQTtSQ95ez/NQcCI1oLIVutx+/2VCJnr6vu/VUiP+7R0pgSv5aGNLtHgjbLb79/nWC4zsvbpJTZmSl4fs/uQ5nTtTjo7e2R9RniPUcUmNl/rJpwqTavyNIIef3mnuFtj87xY8/VCy6AQzOij/5p1pU1US2j4x17nCvU7QuklXdeI6n7bN0QRoevDsfx066JkxgMZ71kHlw5eUZEVkd8RxjvNuwmPK9m3Px2+dq0dwatM8dGdR2oLNDOM0JOgTcd3s+Fs2zor6xH8+8WI+2jvDH4ajBbdfnyGgJz/Xks7URtx3v9aj9FAIKgdgIqAJAbIzUFgoBhYBCQCGgEBgTAlm2JJTkmLBith0f7WxFTUsfbrwsG4fOOLBgihXVzX3YdzJ+G8lr5mRj/ZysiGtgcrv99Gj17kg7jLcA8PTrf0VqWhpaGhtgs2fAlpGJ/j63iHByrIbjMk11Nfhf/+3vh04dreMdjvLOHZdPtuPOJflxj0DEujlU8X9nXxPWz84eNh5Aav8zn9fA5QkgUpFCKzQcqXeMOs3187Jx5azw96Wy1Y1nNlePGsOIxlIIx+TQklJ9iFUhE+tfPV0tSv2hMXthOTKybNj88V758awF5Vh/6wp8+u4OHDtQGRUm3kMyBjjCMlLIcfXVCzB9XikSExLw5eeHseaaRbLNK898hK723qHjFuQaZVbcYtZJZ37zl5149e3hrAOOKCxeORM9nU5k5dmH9qfKPcUkyVZIs1vERvOjt7ahtzu6rSRtYG9aXwBjUiJoy0lrWJ9/AJNLLODoTZ9nAF3dXmRlBNkd/J6aA4mJwAefNcLhHF1saWrx4l9/Ex2vWM/cWF7XmAfvfNiCjze1j2XXc96WxQfaAP7bk1Vh2RS0oPzZj0vwwYa2iAwBLmLNZXah9RPbZ16oG+ZmQAHQe2/Pw4olNtEAOXLCiT/9uR4sZKlQCCgELjwCqgBw4TFXZ1QIKAQUAgqBbxkC/FBrs+jh6g+IYvnyWTa09/hgNCTA5x9ERd3XSUyoHkBDez9Ilral6iVR8YQR4OLrj6wrxdSc8J3tWAr14aCOVQDg3Pozm6qHdeV5nJnzFsqojiEpSf6nqwZFxxiZ2bk4eeyw6GacPnFs6LTROt7haPzccaLFEOkacKrZBYr1acGiAGfzTzQFle1/vKYEM/NHCwNyX4oHtjmGdzWpa/DYujIUpo/WKmBh47Wdjdhb3T0KftoERmIaUACRawqNcHP17Mb+8qlq9DjCz/UbkvSYv3Qq5i6eCoNRj5ef/hCOHreMA7ic/WH1AJatmYN1NyzBpg/2YNeWI0NLoLvDHQ9cif07TmDekqlgVab6dCMKS7LxwZvb0Nr4deEpVC2+s8uH/3ymRjrHocG1pVpT4PH4oNfrpMhDIUAyCvz+ASkmJRn18rWnyxlTu0CEXW1JkuwbDIlwuv3ynkpInARNb3JgAFIUACZJ4n92MPhvahOEmlZoBYy+/oGo+E70ry+tyLNtV/eEOTvEs0Zi908/LcOZ6r6IWgpc2y3XZeM3f6yJyBDQzlWYb8RPHigWx4Y/vFyPitMuaGMCFJXs6vHjw8/asHVn14SObsRzrWobhYBC4GsEVAFAPQ0KAYXANw4BfjCcPKNQZvnzirOg0yUKLTU7z46qkw0onRp0C8grzJQPkp5++jQnoaujFy5Hv3wwdPa4hb5KkSwVCoFzRYDd/muWZeGlT4Jzw0xmnH0BofvPKrGgzzuA+rZ+nPyqEFCQmYx1izLw6meNyLIZcMeaPPm+vWc0dTZaAs1zhaONc1Z6IHA2ogggE+yfX12G1GR92EsPJ7A3Xoyi6RdEU9e/Zm42rp6VNSEsAM7WD1DhPkRD4WBtr4wQkDIfTXgwkgAgBQ0fXlsi2gEjI9w90ba5fXEeVk5NDwtnuFGDcMr6tQ390rEdqdjO343L187BiivmobfLiVSbGbVnmrBz8xHcct9amC0m6ai//uynyMi2Ye11i+Ds7ZPxAIqn5hdnofpU47Ckm5oCpdPyUVXRgCmzipGYOAn7vjyB2Qsn47U/foL+vuHPLAsWM6eaH6NwxAAAIABJREFU8fn2Thw4Mpo1Md7n6ELspxUw6IjwH7+tQnvn19oN5/P82ujEkeNOSZzPNTLsBtGMmFqegqnlZuncb94+miHE7j5HNt5+v0W68uGCM/5M7CMxBEbuw0T/0QeKkJFuEOHHnKwkKYJu2tqJv37SGvF30rles9pfIaAQiB8BVQCIHyu1pUJAIXCJIEAV9pLJeeJ9XFiaA1OKEaeP1YrqP23YSB+12lIwdXYJ/L4APP0+2DJSUVfVDHafqPjv6HbB6eiD29U/rIN1iVyiWsY3CIG55alISdZh59GuUR1zvrZ8lh0vf1oviZPDHRi6Mu21qia3uANQvT9cRKOMc/tw3Xp2MukAQDu1cGEyJOKxK8siit61O73S9WaCPtYosCeLaOGxRgfITogmABit0EDa8AMrizCrIHWsS4i5vdsbEOp/Q1e/bButIBKuK899oln5RWJQjGccgvPXM6cNZ3+wYxuOor5g+XSsvW4xNr6/W2Ty1924FB+//SWWr5kDr8eHlsZOTJ1djN1fHJXtOBYwdVYx9m47hulzS9FU3y7f33TPGhkH2PLxPixdPQuNde3IK8wQ54vuTgf0Bj0a69qwbcOBqFiTkk+rTDplfBNCc1zIzriwivwa86C13Rdz9IDJPUcsyktMYslXlJ8s/6Yyv0E/CaGjIhrmkVwN2N2/5opMPPGHmrBsEg2PU5XuuNwWWHi8YmU61qywizAgE392+z/4rE3R/b8JbwC1xu8MAqoA8J251epCFQLfHgSYxGdkp8HvDcCSliKzqJwbbWnoQE5eunT6OEtKaidZAuzGkmI6ODAoH14D/gGYzEbk5Kej6mSjWLepUAiMFQGLSYfVc9NxvMYpM/6MNfMzUJJrwvMfBWnc8yZbkWbWITMtCW9tbhoqEHBkgGMCZAlQLDBarJ2RgZsW5EbchJ7x9I4PjUVzrSIyePBo+GPHGiuIRM2PhRE727cszJU5X4rfvfxlfdQCQEuPB09trALPFy5Is//e0nzML0qbECaAdg4K/72+q2HofkzPteDB1UUw6BJGLYPYEuOREU3YcOvJDry7b/g94f60XaSbQ6YladTxwjkAhLMA5I68r7RQGxk337MGaekWUfy/5+Fr0d3Ri22fHcT3fnQ1tm7Yj4UrZqCztQdWu0WsKw/uOonL1s3Dzi2HserKBfj0Lzux6LIZogOQkJgAXWKCzOm7XR4pmmbm2tFU2yYF1bee/0x+j5JBMJIFoK3rhrtWY+b8Mvz1z1+g4nB1rMfnknidlPiSwuQLqsivMQ8GB4HX/9IsHXdrqg75OUakmKIn97FA49++199rlg58aPD4jz1YDIMhQcYOzlS7R9Hyc7OT8NgPi/HGe82jGAIs0OXlGL9iGaSgpCgZVotexipOnnHjWIUTN12bjf2He0fpQMRas3pdIaAQOL8IqALA+cVXHV0hoBBQCCgEvmUI2FMNyLAaZGb/tstz8eyHdfB4BySh5wx/WZ4Jb34eTPZp/dfS6cGtl+eistEtyT73vWyOHTuOdolOQKyINJvO/SIJ1PGDOeefR4rEhZ4rGhWdxbM39zRi55n4R2Sm51lw/8oiGL8Sq9O6+7TWi2TNF20EQFvrkjIb7l5WELEAwLV6/APgrD4p/uEo+aHX7fEPitVedfvXXelI3XzqBDy/tQ4VzaPp0VT/j6TLEEmUMRobItzYQOhMfeg17NwX3qbusivnYdVVC3B28KxYAb79wkYpjt77yHUy/8+xJ77G0ShqAfAhZaJvMOhktp9igdfefhk8/V4MDpwVhgC1AdjtJ+3/+jtXyfE+e28XVq9fIIWAgD+A917dAlt6KuYunoL9OytQNq0A2z47gMHAIKx2s4wVjHQMiPXcX6zXH/p+IRbPt0rSyu71RAQLOdmZSTCnJGJyacqo5J6dcybU5xp8L3i9gxgYOAuDIcgGCGcZScYAnSXIHtCC2/H3Bcc29hzsBTUcVi+3i2UfXwvVSuB6WeTjuVx9ATQ2e3C6yo3Dx53DWEdXrs7A9Vdl4vcvBfUAVCgEFAKXBgKqAHBp3Ae1CoWAQkAhoBC4xBHgB15293tdfty+Jg8vb2hAWa4Jc8pT4e4fwOYDHeh1+3HtsiwcPN2Llq6v6fcUKHvwukJ8vLMNzZ0eYaTEYwIYrWNMuJhAk6pPyn5oWFP1MgNcXdsXceY2VmIdzp4v0i3KSTPikbUlw+zwtAIAE/Kfry+X7vfIiJZgc1umRA+sLsLcwtGWgFVtbvxuU7UUQRixxhq0c59ucUkBQNuPP79neQGIx8iIxIRgsvY/b5kOc5hr4jFe39WIXZWjk8dorgHhHADYgf2HR8skYQyNSAUAbsMRqERdoqjrj1TzT00zo3x6ARpr28BxAXbn2dmvr27B/OXTZayKY1PtLT3CqJq1sBzG5CS88vSHmLN4MuYumYqP39ouDALuv3vLEay5djEO7j6Fsml5UjRITUsRPQFux9f2bj+Oo/vPyMhB6ZR87Nh8GEf2nkbZ9ALUnG4aJfLHjvSS+RnIzzWhus6FsmLzV3oWgyL0t/tgB3KzkkUk0JQcFBEsL7aA76jG5j7Zr6mlH0ZjInodPrCrTgvFlrZ+YcVwXCcr04i2dg+27hrtQX/j+izcfE22UN7jUeTns5CdlQSrRYfSYhPSUnXIyTbKv5loT2Ryz+661zeIjk4fHK4A6FbQ3uGVr53dviFrRE3cj8WGSJaRfFY4nz9/dirmzkxFfm7SkH0jX6MQIhX9WQggFn5/8H1GWj+FHUMLApF+L3Adf/twibz8X3+oiWufS/zPgFqeQuBbgYAqAHwrbqO6CIWAQkAhoBA43whQuO/OK/Lw7Ae1KM42icDfX7Y244bLcpBuNeBYtQP7Know4yv7sUNnvrZH49q4/9oF6SL2x0QknogmNMf9wyWN/LnRmICAP7IIILfJTTPi0StLhwnjha6JlPQ/bmGnPLqHO9dI+vxIQUEtQSeN/PGrSpFvG62Wz/ORZfDG7sawcFBP4JErSpASIt6nbThSMC+eAkA4df5o4xDhGApM+G5blCdWhZEiHAPAnmLAY1eVgl/DRTitAXZof/GTUtBrPTTe+6QV7386OnmN55li4rxi3VwsWTVLEnYK+bW3dMOeaRWdAM75r7pqPqw2M86cqJOxAYoJevq80Ol10s0vn14In8+PN/60QRwC/F6/FAUcvW7RVGER4sThaixdPVtGBdZevxgmkxFtLd2gq0DF4SpxKKAIKwVdP/9o75DzQFqqAddflS9FsmMne7F4fjr6+wOSxDe29KOm3oXSIrNQzXMyk9Hr8GNyGS3/JmH3/g4sXZAhhYC6pj6kfzWHzmtubumD3ZYknet5s22oa3TjrfeHOy4QP82S78s93Xj5zcaIyT3n76l2zxGzcw0ZVxugE0KQtUPxwUjJfbznuvyr7j2T9X9/qmqoOBBtfxYEqAswZ6YFedlJQ3oCvBfUJ9i1vwdbvuyM61jaeebNSsV9d+Th5beacOjYN0sUMl6s1XYKgW8aAqoA8E27Y2q9CgGFgEJAIXDREJhTliqJ/ye724T+//n+DnT0+nD3unxsOdiBBVOtwgbQ6SbhkzDdxbEuPNb8//ZTnXh773Cf9XjPwbSFKvak7kcKKuBTLM8VRgyQ+y8oSQNHCUbS7pnQvHegGV9UBGfnOccfKWEmJf/F7XWo+MqOT1sLu+tM/sMVDkj3f3pjNZp7PENLj6cAEI5mH22/kRaATP45jrCgOLomwUj2BLG6dXEeVkVQ/+dFhHMA0OzhRgq7hXanL1+/EJY0M/rd/SLcR12T3IJ0ZOWlo7GmDZs/3jvs9i5ZPUuE//rcHmFYUC8gWlBzxWxJRnenE3OXTMGUGUWoq24RYcEko0HGA774ZD/uePBKERecMbcU3V1OFJXlynjAzs2HhQnw0ZvbsOKKuWhu6BANF6vNIkUFs9WEd17chNrKoGYCu8ZWiwFms05cDvhvlsuY7Ld3etDXHwCLBJ3dXhiTEmVGnvZ/ycZEuPsCkkg7XX75eb8ngO4eH7Iyk+HxBISunmFPQk+vH5npSahtGC1OGAnzeN9XI7dj8sxOOjvqnd1+dHX70NHlR31jv3Ty27t8QqW//YYcXLk6fcK0B8ik+JsfFKKmvh8fbBh7sYi4k0GweJ4Vc2elwp5Ga8agZWNdowe79/dg664uWXu00FgAHI/63fOjCy7jxVXtpxBQCIwfAVUAGD92ak+FgEJAIaAQ+A4gwI5hclIiXP1Bscj1S7Nkzv+5D4N2XdOKzPLa9CIzPtjRiuIcE25bnSsK+AVZRmw+0IkNe6J/AGfnjfPBzW3eYWrZD6wqwryi0fR3npfd7Fd3NIjY3nhjTmEq7rusEPrE0eJ32jEd/X58cLAVR+p74Q0MCpV/Wq4F62ZlIsuSFHY2/1iDAy9srxsaP5iZbwGvJdJ5iNWnR1ux7VRQqIyifBQ+zLCE75aHWvhp64xm5adtE67LHq0AwELG9tOdeG9/Mwrtybhzab4wJ2IFGR6fHW3DphPtwl4gY2B2QWpEHYNI95LU/xuuysKKJTYkGb6+R6EFALqiMBHX63VC4XfT6lSXIP9mR3+kQN8PHrtButbcj+J8DTWtsS4n7OssDNBelbaC/H7KzCJxYWGyP2VmoViuZuenixArRxGa6ztQUJKNiiPVUiSgC8vp43UoLs/Dy09/EFFIcFyLO4edNEs+FhRiRbTknl381jZv3LZ3tE9kESDe0YNYa4v0+rTJKVKMqG/8ungWz7FSTIm4bIlN/udoCp8hf+AszlS58f6GNtEAiBQcM7jzphw8+WwtmlvDO5PEswa1jUJAITAxCKgCwMTgqI6iEFAIKAQUAt9SBEjdv3pJJl76tEGs+jiHfNcVedh6uBOluSbMKk3Fe9tbMLcsFUeqHLINhQLpDhAr2B1jgSHNqpd53O5evwhqMWLN/49XqT90Texo/2h1cVQWQKxrGPl6ONYAz/PI2lKUZ6eM9XCjtmdBgqyE0O6/thEZAyxOhItIwobxMAfOedExDhDOASB0F6rC/+SBYtF1YJxLkkiBvvlLp4qon9Z1Px/XRwvA9CyrFAKKynPFmSU7Lx2lU/PEinX31qOYPL1QTv3q7z8+H0sY1zE1Sz4mvOzc08u+1xlAS6sHPY6A6Grw32NJ7uNZiMY82LarW1T5z0dQiPDvHynBrgM9+MtHreOeyaeuwepldqxcZkNedrAgRmbDp5s7RDiRFqShQTYC7Sz3HuoZ5UZwPq5THVMhoBCIjoAqAKgnRCGgEFAIKAQUAiEIWFP0Itj3yoYGofczFk1LQ449STr8DKr7k/b//Md1SDHqcO3yLGzc146iLBPq2vrEIaA1RAQwEsD07qZQmMMRgNMVGPbBebzz/2O9meEE/MZ6DG37+s5+/GFL+JGBKTlm/HB18ZBLwHjOwc76X/Y3g6MP4SKSmB+3jSjolzAJVPQvyzr34sR4ron7sKjxxIYqdLkiu0KEUtPPpQAw3jWej/2ycoPCi23N3efj8OM6pua8oNMl4D9+WyXz+BciNObBoWNOPPtKkF000XHv7XlYe1m6MFHCqf6P53wsKlDpf8Fsq2iPUDSQBQw6AoTG9VdmoagwGU8/N9q+cjznVfsoBBQC40dAFQDGj53aUyGgEFAIKAS+pQhos/4U+WMvi7PSFAA8WecSKz/Gkhlp8nXPiR7MLU/FlAKzFAwcbr8wAUZ2wUKhyspIQnmpSayxSDWmkjfptKERzTKO22081oYPD42Pvj3yts3KT8X3Lyscd3LO7vrJZide+rIe7GZHihvn52DtjMyIVPhojxPPsaWiA+8fCN6TcBHJzo/bRhJM5Gu3LsrF6mkZY3qaeX+PNTrAMYoEZlRxBKn+4bYla+Kpz6rFzjBS8BR/90gpZk41nxMDII5lXvKbXHf7Xfjo7dfPyzrZrf6nn5Yhw2bAr35XjbrG/vNynpEH1QQfOQb0r7+pjHlOsmoSdUErvngjw27A3FkWzJlhQWmRSYQVteBYQHVdH/YfdmBKWQqSjQlC2Y83uJ5li9Jw/VVZSLfpUXHajT/9uR69juDoFAscN12Tjd8+VzsmEcF4z6+2UwgoBOJHQBUA4sdKbakQUAgoBBQC3xEERLTt8lxUNrpxpNKBJTNsMBoSUN/WL7Z/h8840Njhwe1rcvH+l60iTMYCAa3/th4K353WoJPkv8QkdlqnKt3S+Q8X0QoA4UTwzvXWzC+24s4l+aME/WIdl4nwBs67H28XXYJoQVyvm5ctRQCOPsQbPMcnR1rx+fH2qPaJ0VgT0Qom0dwGwq2RHfvXdjbiTJsLD6wswqyC1JiXQgHC3n4/uMaRcbzRKY4LsYJd1Fuuy8Y7H8ZnURfreN/E11dffS1mzlsIe3oGDu/bjQ/e/POEXwYLAMUFyfjTqw3Yd3i4m8eEn+yrA2rMAzoW/Nfva9DWEXlWnsn2quV2ETMki+jgUQesFj16nRQZ9Me9xHS7AUvmW7FgTioK85PB42pBC0QyTUKDoyg/uDMf7R0+/PGV+rAjBCxULV9kw83XZEGnT8ALrzXgyAknOFLx0PcL8eZfm5UOQNx3SG2oEDg/CKgCwPnBVR1VIaAQUAgoBL5hCFw22478TCPe+Dw4f8tZ/3uuzJeZ/i8OdaKpIzibz25/WV4K3t3ajBnFwXnzE7Wx5/25nc2qR3FhstiHtbR7UVvfH3EOlyr4j19VhuzUpGFIRqLBMxGYPc2Czh4f8nOMaGzxIBA4K//n5RjFS54sA840t7R6pds3MrJSk3DXsnyUZKTE7NJrXX9S8tscYxP2mltkxW2LckdZB45cD8/R5vTi1R314HhBrGD68oOVRWAxIzSYfD/zeXXUdZI9cPPC3GFJ0MjzEfujDQ7Q5o9FGEaSPkEKJ9GcAdqdXry0vR53LMlDUfroAsDmEx3464GgCn600GjiH21sH+ZRX1Q2GSvWrMNf33gFa9Zfj4FAAAf37ERbc/BZnrNwMUqnTMd7r7007PBX3XQbBgcGsOnD9+Tnt9xzP/x+H1qbGnHiyEFk5+ZDp9NhxtwFqK+uxIHdO8B9+lxOfPn5Z0PHSrXokZuVDItZj9oGl7BfqMbvcPrBjjoTS4M+Eb1Onyj3e7wUBgx/pRTDYzL82l+awm6TX1SCy9dfh0kJCcjKyQXOTsLOLRtxeP9u9LlcsSCM63UmqovnW/Hq200y087g+7Aow4Tmbg/SUvSwJOtE6JPvmZYeD/JsRlQ0u0BNCQpF9vT5YUvRy+iJUZ+Auo4+JCYkwKBLEHFLul+wkCT7NbnQ4vQI84CFB3ffAN77uBWbv+wMiwFtIVcsskkHn3aIudlGdHb7cOCIA00tYxP30wDRVP8p8jd/ViqefbVeEnctuK6f/bhEfo+43QP487tN2HeoNyLTiToB378tD/Nmp+KN95qxfXe3FBpOVbmHCZ3GdUPURgoBhcCEIqAKABMKpzqYQkAhoBBQCHxTEdDE/bYc7ERDez/yMoy4fF66FAL+vLFRCgEMJpm3rA6yA6qa+1CQaZTRgGjBBIjdNoq4OVzBef/uHn9MES4mElSepwI9O+ZMGD471o4vT3WO6oSTVcA58TPVfcjKNKC+yYOSgmRJtjhmkJWZJJ27Hodf5pqPVUQuWjDZWTMjA5OzzbAm64eSYroAMLE5UNOD3VXd6O2Lv9s4Eh9S4ekOsGKKHezApxh0Qcu3s4DT40dVex+2VnSgtqMvatd/5HFpSciEXKPms4Dwzt4mnG6JnRwyOb9mThZKs1KQpAuq7sd7zdq+JZkm0JGA19Hd58PWk53YX92DWxfnYn7RaPvAsbg5MDG++9Zc7D3UK8mXFtfeeifWXHMDGmprUFxWDrfLhd6eLrzy+6ekCLBs9RXIzsuXAgC75wuXXYaExER0tLWgvaUZ85eukO2Y/M+YM1+8+HxeDypPnoDBkITiyVOQm1+Iz95/F4akJNlnz/YvRj3y9jQDMtKN6O7xIuA/i9RUA4oLTFJ4ysow4lhFLwyGSaIgX1Pvgss9nP2yfFEa7rszH3rdJFAM7+W3GiO+R9ZdfzNKJ09FTn4BOtrb4O3vw/ZNG3D6xLFz/hVENX4WIkK1Fuxmg7A3Tre6wGIR35tN3R74BwZl7IWv17T3gfefzzaTfxaMWBzTJ05CfVe/bM/7PafQigyzQX42pyAVdKfYV9ODf/5ZOSaXBgtEUmA748JzrzWE7erPmGpGWbFJCi279vWgqCAZh44Fx5PCBUdHKDIaS4V/2cI0uXayELi9Fnxv/vCeAunuaxMvdEFo6/Dh2Ekndu7tkXGJkYUdHu+2G3Lw7oct2Llv/I4l53xT1QEUAgqBr9/PiwsmRefrKbAUAgoBhYBCQCHwLURg3mQrrl+Rjf96swruryz+KO536+pcHK7sle7evooeofyX56fg3S++nj2nyv+D1xZKYaC5M3rHjd263KwkGI2JGBw4i9qG/vM2A0uGAbuvTDIy0w1gQsbiA7uDFBvknC/t5Dh+UFndF7dFWby3/0f3lIsneyLnkxMnidAYz5+QOEmuvbvXJ8WP9z45PyJn8a7zQm6XbjbgwdVFyLclhz3tRLg5LFl5OdbdcAs621pRPnU6PB6PKO0fPbAXGVk5yMzJRWpaGqpOnURrUwNy8gslievv64PL0QsyCLhtmj0dhSVl6O9zo6C4FH6/X7Z/99UXcfWNt6Kzox2zFywCaepMtjXmwEThuXRhmlDMyZBhIrn/SC+e+3NDxDn3rNw8zFm4RIobphQzOtpakWpNw/FD+1FXXTnEgBjr+tavzcAdN+biyz3deP61Btmd9zEweBYphkQpYJChEwgMwuEJyO8KPudMiCkKmmbSw+0JwBMYlPci7S/JGNH0Hwy6SWIP6ewPoM87IO8VFtPIPGARRAu+f55/rRG7DwxPnMmqmD3NjKnlZrj7Aki16LD/iAOVNX3w+UZrAmjq/xTmi+UwcO9teeD2//lM9SjYqB1w5025+GJHF6ZPScHkkhSYTIlDBQGvb1DsBQ8c6cWeA71SbGSwqHHD1Vl4/s+NQz8b6z1R2ysEFAITh4BiAEwclupICgGFgEJAIfANQCDLloTinGTpStLir9Phw46jQZovgwKA3S4/GtqClPPQjj/F/VgMYNd/1/FuOQa7fJGCc69zZ6Wit9cv23V0+UUl+9sapICTbeDqCwjV2eMLwGjQSXLEhC5Rn4DBgUF0xOGQ8G3AaHquBfeuKJBkMVJwPODJDVVwesJrQcSDw9/+j/8HU2bOxolDB+Vrf58LVScr8Idf/5vs/vDf/7O0lI8d3I8dWzYK1b+htloSZ3bzdTo9bBkZYEI9bdZc+ZnP54XP60VXRzuy8wqQZrPh0N5dGBwcjMgAiGetsbbRWAAsVPGZqaxx43cv1A2JyUXaf8HSFViyag0Cfj+ycvPRWFcDZ2+3FC/GGprjwrGTLjz1p/iF8MZ6npHba8wD7edM6n/3fO2orjpHeogTbQpZAKDQXmu7N2J3X1P/ZyGQzBEyBhq+shsNXYMIID5eJqMEH25sG3U5XB+ZRv/2ZNXQa2SlLFlAHQErqBHA+6YFxxPIODhd5caOvT1obvXEZD2dK4Zqf4WAQiA2AqoAEBsjtYVCQCGgEFAIfIsQ+N4Vefh0TztmFlukOze10IwPdrSAeby7f0C6eoump4ngn2blxzGAe6/Kl9dZBDhVH5tOTkusOdN5DsgcPin30ZwBvkUQf+cvhUWjlVPTcdOC6JoCBOpUiwvPbKoeNebADn1JoUms1TjXramphwOXDIDLr74Ovd1dyCkohF5vEPr+C7/9NdbffDsWX7Yamz/5AAuWXoYP334NM+bOlySezAB+ZfD70snT0NrcKEyAs4ODcqz/9c9/Bx6fr3/41mu4/o67z2sBgGsJZQLw36SZ//Hl+rC6FSPxIJuhuHyy6BZwXOHs4Fkc3rsTJ48diZsRoGktNDbHp8g/UQ88qfdMshlkyjz5p1pU1YzW6sjJShIWAhPq0mIT0tP0Mlsf7hlhgv7THxcjP9c4TN8iXLee+iR/84MivPh6A05Wukdd1t8/Uio0/5HigKEbFuQasXKZDbOmWWTkietktLR58e9PVYkGiQqFgELg4iKgCgAXF391doWAQkAhoBC4AAgUZCVjwRQr9p/qwbqFmULbb+32ItWkg9mkQ35GMtLMOjz3UR26HH6sX5ols7Ub97XL6qwpeqyel45tRzrR44w+905hLn5AZ/efHTWzKVEEsFTyfwFu9CVwirE6HUQSAOSzs2KxTebh9x78mk4d7hJ/+LNfYPrseairqkR+cYmI9J09exbdnR1ob23ByaOHMHfRMlSdqsCNd30fbpdTOuUU+AsEgglZS2MDvJ4g62X6nPmoPn0y+OzbbNi5ZROKyyZLQYAUewrwscP+3G9+dd4QJ938gbsLYLUE2RNMWD/Y0IZPPm+P2UUmk4G6BxxncDkdSDIakZ6ZLWMO77/xSsw1M4n9xaOlMjLzy6eqLxhtXWMe6HQJ+HRzO956f7gKPxe+aK4VkxIgnXaODnw5ht8ttAGkEB+79fm5ScLWYZBp0dc3IL/b+Pz++pnh8//chiNFjz9UjLffbxkmDhgNTDJ/qFVAQcV+zyBeeze8sGPMG6I2UAgoBCYUAVUAmFA41cEUAgoBhYBC4FJEYPXcdLT3+tDj9IEfrqcVmtHvHZCCwPJZdlH4T7cahkYBQgUBTcZE2FP12HOiJyrdn9fNru3cmamYNjkFZ6rcoKd3LNGtSxGvC7mme370Y6y5+loEAn7o9HokJjLhOyuJiMvplITT5XLwR/L6mYoK2DMyYE9PR29PD/77zx+bsOUuK7cjx5qE7j4/Cu0mEV1MSUoUFkefNyA2fpz3pgBiuGDCc9uiPPA4mlBatMVxpvyl7XU4Uj9avI2q68nJiRgYGERtgyfsbPeEXfgldCBAp31aAAAgAElEQVQm32QAUAFfl5iAR+4vFIE7LVGtb+rHy282xcUGoGPA/CXLMX/pctEHoLbBmYrj8Pt8YUUMNRg0Sz5adtY19OP3L9VHteWLFz6jIRFzyi3yuyRcsOjxN/cXiUDor54OX3goyk+WZLzPMyDddbIV+Dtmx97wz2S0tbFQyaLDwrmpIhKq2QBSy4BrOHjMMSTut2R+Gq65IhNP/KHmghVE4sVVbacQUAiMDQFVABgbXmprhYBCQCGgEPiGITCr1IKlM2xo6fLKbHpFnROzy1Kl01+aa8KxagduXpWLFz6uE6X9omyTFAbSzHrcf00h3tveIor/sYIfnufNShWFfc7Cnqp0y/djjWm5ZvxwdbHM0L++qxG7Kr/WJwg9Fu3GHruyTGzETjY78cznsX3kR67lmrnZqGl342Rz+JEGvk4l/j7fQMTL0NZLtfwnPq1Ep2ts15xsMmH67DlwO13g9xZrKgxJRvR0dcJqs8PtcCAwMACDwYCzOIuujg6k2e3Sve5zu3Fo755Ra3vkihJMyw1aNFJ5/bcbgzPLxIvBf4e7Jir/U8Efk86KYJvPfxaBwUH5nvejz8du+SRRfh8ZvP/3ryzCrPzUuJJ/7s+5f87/UwdgZFA9nawRWkV2fAt1I2gTl2k3oLw0BQW5SSgrTkFOlgF6fYKoxT/7SlAoku4Zjz5QJPaZWhCXg0ccePP95rh97zkaQCeDFIsFg4MDom9Aq8Rw1oEyC/+VJR/PGcuWL9Z7nIl/YZYRkwvM8juGv0/CWYfyGVq2KE2E9Ei1DxdM2BfMTRUqfUenD4eOOZFu1+PEqdhjSdHWyXOXl5pE5X/6FDPsafph4n4uVwBNrV785o81MRkYsfBQrysEFAIXFwFVALi4+KuzKwQUAgoBhcAFQGDdwgwkJiZIB59FgNQUHVz9ATS0e7Bqrh3NHV5sO9yJq5Zkora5DxUxbP1GLplK/6Tjzpxilg/HVPrnzOt4gmrjP19fDstXwnFMEiMl1qGJri8wiOe21kZM5sOtRUveWWR4d99wH/pbF+Vi9bQMSVKjJfaha+A5ohUtxoPHePbR1k5MPjnSispWtxQmaBG4elp6XNc1lvNGS/5dngAO1PZi5VT7kAq8duy6zj48vbFarAZDg3P/GTYD+FydPBO7+DSWtV6obYlJdlaSdKtLCpNlBp2uFHabHkz+tW7zyPVQOZ4U9MYQkTpu//B9hcKuCWVWcCxg09ZO/PWT1rhHbNZeewMmT58lxabuzk7UVp1GbeUZ1FWdGbaUUEs+vsD39dZdXXjpjcYxQ5hhNaAwK1jAIKOIxUWyjg6e7h2TxSX3J51eO47FosPWnV3nZa6emC+ca8WKxWkoLTINiftRm4BuAh9vahfhQRUKAYXANw8BVQD45t0ztWKFgEJAIaAQiIJASY4Ji6alISc9CYcrHdh6qFPo5LevzUNtSx9SjIlobPcg05YkYwC0AHT1D2B2mQVfHu0esgSMF2RaZnG2lh/GyVNn57+rO7pOQLRjawUAWoRF6lRr+zP5Ls1MiZj4zyuywuMfiFgUCGUbRFuT1kUf2TXX9u9w+qKuVWMrOD3+cTEV4r0X2nak4N+1LD9iMUJbN7cfa9Fk5Fr4bN28MFgsGUn7p7Xbs1/UYnFpmrw+Mrae7BhVeOE2U8pSQO209i7fOT1LY8VtrNvzuafQG4Xo+DUzPUm+JhsTpJM/1mCSHWn2ndiuW5WBW67LFpvA0GBSunFrJz79vD3uQsD3H35MbA0pmFgyeQqaG+qw9bNPhoQCR1ryUQ/g6efrUHF67J32lGQdyvNMYp+Yl25EZZMbRkOC6JBoQqPxYEUMJpemiKioxZwoQn0zp5pFtf98hnbeNSvsmD3DAuqc8F41tXrw3setOHjUoVgB5/MGqGMrBCYYAVUAmGBA1eEUAgoBhYBC4OIhcNPKHDj7AtJdbO/xCcX/412t8PgGMaXAjGUzbdi0vx3zJluxt6IbSfpEPHhdocz+bznYGXPGP9yVkS68fGGaWAIeOuYQ4bBziYkqAGhJMNcSaUQgGgMgVnFhJFMh3muOxSiI9zjRtot2Xdp+GktAYyzweu5YkoeXttdHHXkIPW+s5P+ZzTXocHjxk3WlKMtKGbbkSPP/1I8gTZzdVbpOeDyjxw0mAqN4jsFZeFuaXqzfsjMNoP1cRroByUmJ0sWPR+cgnvNo2/Cao4nu8X19+405WLcqfUhdPvT4vc4APt8WfyHAZDZj3XU3iehhxZFDcPb2YMunH8ohQy35mOxSk+DVt5vGcjlD2xIvMo04dsQgE6nb6ZeC5LkGGRZOd+CCPSdaMYCOBRwVoEhlV48fH37WJmwEYqVCIaAQuLQRUAWAS/v+qNUpBBQCCgGFwBgQyE034qEbivDBjlbk2JNknn/X8W4cOtMrdn/sqta29kuXkEJX/FBuMupgNevw2meNY6bjaktjEcDni52ojaTLj+HSznnTcEWASImyltw3dfeH7dhrHf0MiyGuDrqWbPMiqtv78OqO+ri0Ari+q2dn49ktNXEn5TxHrPWPBDNUT2EsoxTT8ywy928c0e1m55/Jf0uPB5mWJPz06rKhkQ7t3N1uP36zoRI9fV+zRfgcXX9VJlyuARG5qwxjAXfOD0LIAULn8Dl/n59jRJpVj1SLThTiJzrBj7Z2vh/feK8FG7d2hN2MtnI/uDNPNAFYbDtywolZ08zDfOe1HVk02XuoB3/5uDWqfaK2PfUBaJe464tNOLJ/r/w41JKPNoS/+l01OseoxUDqv8WkQ3VzMNGnjkReplGKkTuPdUmxUgvS7HW6SXC5A2GFQ3kvKIZITYhLJfj8XLEyHWtXpsNm1WMsAo2XyjWodSgEvosIqALAd/Guq2tWCCgEFALfQgTmlqfCnKxDZloSCrKMOFXvRlu3V5L8v2xtgcc3AIM+QWZvM9MMMibA8YDUFD3uvSofz31Ujy7H2ATszgeME8UAiGdtkQoAZA8waQ9Hj9eSZUuyDhxT2HaqM6JQIdcQ75hAuPWOl2UQz7XH2iaWloE9xYDHrioFv4aGxz+IF7fXoaLJKT9eWJKGe1cUjJr/5+t/2FwzqujEGe90mwHbdnWJ+Ny5hDaHX5hnFGtKbQ6fonGk0Wse7edyjlj7siPc7xkQZgxF6xpbPGhp86G6tk9YBI//sFi0DqhkT5940vnDxY3rs3DzNdnykt8/iOdfa8SZGjce+F6BWM2FK1awqFBV2y9jBUdPOOMeD+A5NEs+0vb//E4TvtgZXowz2vVz7p9FSRYYqdq/81h3RJYRu+nUETl52hVxnRw3mlxqwq59PbINxUZ9vrMXfRaf2M+fnYpbr8sRhsiWLzvFLlBZn8Z6d6jXFQIXBwFVALg4uKuzKgQUAgoBhcAEIHDb5bkyz+/oCyDTakBGmgFnGt1YMy8DnQ4fOnq98HgHxeLv3a1BkTsm/iwE7DzaJQkQv/cHBkd9WM2wJMFq0qHPOyDFA7vFgDSTHm29XhFtI6WbNnHNPR4UZ5iE+kp6O8XmSjNNaOn1Ii1Zj3SLQbZj17Kq3Y0cq1Hm8nmMAltQGIyU4IrmYMJ4KRQAyFRgjHQWCLc2btvm8IadZT9Xh4CxYDHyceK68mzJ43ImiPVokvp/17ICLC23Ddt08OxZvLe/BZzt1+Ke5QVYUjZ8Oz4rb+5pxM4zw5NKJukUXmvv8OJIhTMmrZuCerdcm41jFS5kZhhQkGeE1aI/pzn8WNce7nWvd1ASXL6XUkyJ8p5j0nz8pCuqZZxmt8fEll32Xz5Vhe7e8PoZWkJObQGtALD7QNBOj5oJd9+ai8K85IisBQoGklWxY28P9h/uBdccLdiRf/xHxaLGPx7lexYirSlfMSkAGevg7yEWJY9VO0cVAlgEsaToxG5wMMrSrKk6zJuZKr+vTleNzWmE9+Zci0rRMGMhYO1l6WCxhoWe371QB7f73IpY43ke1T4KAYVAdARUAUA9IQoBhYBCQCHwjUWgIDMZa+an460tTci2G8GCwP6TPfLheuHUNLzzRTNsFj24XXl+Cl7aUI8eZ2yBPtq+Tc5OQWZqEkjnZmJflpkSFO7q9Yqo4OQcsxQG9lR3Y0mpTRKPxm6P2M6VZJpAKnmXy4cUow6lGSY09XjQ0BUcPyAV2BcYwJQci1jKtTu8qOkI0oTHkvTGmtOPdWPDMQD4s++vKMQrO+qHiQeOnJkPPXa4ZPtck/+xYjHyWqOtNxYusV5ngefHa0rEVSA02NX/09baoWKS2ajD41eVITs1adh2Lm9A1P9ZPAoN+s5TMZ+z8HSSiBRaonXztdmScJ/vYCediWNruw+9Tj8amjzSwefsN9eqzX1rwnkjE/RI6wu122OiSJp9JPu7ovxk/OInpcIWiHT8uTMtuOPGXGE7RBtf4Hp5HTV1/SLayVELJt4TmRwXZSeL7R8ZR5yT53ve4fbjTIN7FOuDr1tT9WCRIhID4lzv8YrFNtx2fTZ+/1K9FA7OZ/Ae/eieQphNiXjqudrz4lJwPtevjq0Q+LYjoAoA3/Y7rK5PIaAQUAh8yxFYNTcd04vMqGnpE+G/lXPseOPzJkkASPXXJSbg2mVZ+N17NXEl/xpcpHZzxp2U7j5vAKumpcuxGrv7JeEpsCdLoWFPZTeyrWQL6KUT3uX2YWqOGb7AWTR39yPPnoxOp0887NscPugSJsnMuKM/gKKMZGEGuH0B1HcGE76xJM6apkAkNflYtz5cAYCJc1Zq0lD3Px5BPZ5HEx1kAYTsBibJkdwDYq1Le30sxZCRx9TWXd3ujug8wG1KMlPwyeHWeJckxZ8frCzC/OKgHZsWbm9AzsMijxYz8y14YFUR9InDVevD0f9J11++OA2NzV7pnkbSlNCSqzkzLBM2o88En137zi4/unp8YsHX2uHDjVdniY1fZ7cf//HbKrR3Rh+RCaXpv/1Bi1jFxYq/f6QUM6eZ5Xr/9GoD9h3uDbtLKFuA6339vWaxAAwXs6ZbJNmNxgiItC6KCL76zvjE/kYec0pBCmYUW9DQ3i/0/j0ngoyFkUGMaZFoMEwSbYOJDg076ids29mFTzZ3jFnPYKxr4u9fjnhcTBHLsa5Zba8Q+K4goAoA35U7ra5TIaAQUAh8CxEw0td9nh3F2SZsP9KFE7VOrF+aJarYu090Y/W8dOnAMWGYUWLB+9tb4hL6IwOA3ds8m1ESPrIAPIFBGRVgMNmfkmOWwkB1W58k/ez0pyQlylw8CwT5dqOwBSiKzdEB+sEb9YnQJ06CyzuAHrcPVIJnoYHnoic8I15rvtDbORbhutD9Rib3nO9/aE0JNhxtHer+00rwdIsrLhG+0LVPhNr/uRQANK0CXm8kO8VQUcZ4iyiRRP12V3bj9V0Nw56vcPR/jgm8trMRe6u7h70jmaTNmGZGS6sX9Y1BpsjIoBDe/Xflw56mH9O7WZvDdzgD6On1D83hV1a7xWowEh3+n39WLjPnnN//9TM1QqGPFutWp+Oum3NltGb77m48/1pDzHU+eHcBVi61yXs0WlLPA2nr4ffxFBg4WkBRxQWzrTAa47MljOe40S6qICsZaWa9XM/xGif4O2pWqQVuzwAqasMn9wvmpMohO7p8qG8czgoJPRfvP4szPQ6/OJ2wABmP6j5F+uhqEGqfyHvK+7n3YK/Y+EVjP7Bw8LcPl4j2wIcb22LeU7WBQkAhcGkjoAoAl/b9UatTCCgEFAIKgSgIMDlnspGSnIjbLs/DO180iXUaaf9kBhyrdqC+jR3ZSXjg2kLRAeAM7nctyEigNgH/j1YAYAK/vNyO57fVjQmiULE+JtKfHmnDY1eWSQFFi1iieuFOGG8BIJR9EJrsk83A18KJGY4stMRbsFg+2Y47l+QP676HK8DYzQY8fmUZbCnDk/VWhxdPfVYlBaHQYAFgEGfhcgXCzoBfc0Umbr4mC5yBDxfaHD6F9ppaPNK1P1PtRkenP+ocfrQb/fB9hVhKi8uvRPe0mftI+yyaa8WP7i0Aqf1MKp/6U23M5yhUbf+9T1rx/qeRE0xtPTwo2QVM1uMJJstLFqRh9XIbSqi2n8jfHOHjXAsAVPhnom1N0aPfO4D2Hq8wk6gH0NIV/ncPRxd4XyvOuMLOzPP1wvxkBAJncfi4QwQTL19ux879PXG5j2hXymdsyQIrFsyxioBgkiH4LGkjEafOuLFrfw9OnBouRKiNdnB0gFaIDc2RixTx3A+1jUJAIXBxEVAFgIuLvzq7QkAhoBBQCEwQApzzZ8f/o12tmFViEcVtqnBbzXo4+vxo7vDC6xsYxQDILcjA2usXS8duIDCAuqoWZGSnwWg0IDAwCLMlGf0uD3QGHdpbuuW1xMQEuJ0e2DIs6HN74en3ymuVFQ3obAtP852gyxzzYbRElzuOTIRHMgAeXFWEnZVdw2b/o50w1N4vUoIfuk2kY0Xqvo/HBSB07CDS+EKo7V+8nX9t7eG6+u1OL57cUCVaEVpcPy8bV87KGnXJG4+14cNDw0cOSJWeNytVkr/T1e5RSR0V1n98X2FYyzstgftoUxve/TD+UYZ4HqR7b8vDFavSJUF86/1mfLo5vEWfdqzQOf2q2j78yxOVMTvUyxam4YG7C2ROfue+Hjz7Sn3EpYWOGMTaNtJBmPyXl5qwepkddFwIdUKIt9AR6djUCLl+RTbSzAZ8vKsVS2fY5CudBFgMCBdkJhTkGkH9h/1HeiNS5kmp59gHO/UUPez3DIra/rkEz7tymQ1kFmRlGIaw4O/CQ8ec+O1ztVIoePTBYhkF0YJaBWQqHDjSiz0HesddYDqXtat9FQIKgfEjoAoA48dO7akQUAgoBBQClxgCa+ZnyIq2HIyeqIQumx/OTSlJSNTppBUW8A8gyaSHt9+PwYFBGE1BATd+KNbpEuHp82JS4iQkJCQg4A8g2ZQEl6MfibpgN62/b3iXLzTZ5OtjTTjPBeJwCXTo+cONALBzH83aL5Q2f7LZGXG+Pty6tU596GvRmAHxMgAiCf6FWhY+8WnlEANC236s62ff+JF1paLxEBpVbW78blO1jHQwctOMIE6pycO7/5HE/5iIcUac4wGRKOCkYS+amyrJH2fb6QAQGqRz//K31WPqCMd6ttavzRBRPSaf8czG0wv+Hx8vk2SS4oC/fKo6ZnI4rTwFjz9UjGRjIs5U9+Fff1MZcVmrl9tx7+150sGnw8B/PlMd6xLCvs7r+cmDxVj4FfVe24h2hU89W4uTleMTycuxJ2FakRn93kEpPNJWlD/74lAnnH3h7Q3JlmARpLnVI9c/MrjWyaUpYHGFtocu9wAGAmeRatFFFEwcDyjE9Ko1GbhpfRZ4wytOu/DEH2qGDkWxyWWL0sTur7ggWe4Xg8Whvr4BWdueg704dMwR02FhPOtT+ygEFAITh4AqAEwclupICgGFgEJAIXCREWCCdsvqXLHZOt3gusir+fr045nrP1+Lj9Uh15JmrQgwsogwHip/OG2BeK5PO3dTd3/UQkM0NwSt6KAVPrR/x0v5D13nyGKO9hqFIZ/6rFrsHZlIPbCyCLMKgnPdoUHbvzd2Nw77GbenaB0TLArAxaMCf9kSG35wZz50uq+p7JzpfvLZ2glVeA+13ouH0h+q6s/r+NXT1THp4ix+/OLRUljMOplv//enqiLOo7MD/jf3FwnFni4J//Zk1bgKHlTE/8GdeejzDMLtDiAvJziq0usI4D+erhKK/Xgiw2qAXpcgBRMKkw4MAhV1TrRGoP7zHLx+s1knonzhRBZp+1eQl4yESQBHASpOu4UlQnzjmf8fy3WQ8UHdhHgKK3Ra4PMxZ6YF+bnGobEKronuEGQnxCMCOZb1qW0VAgqBiUFAFQAmBkd1FIWAQkAhoBC4RBD4/9n7DjA5qivrM6FnemZ6cs5BYZRzAiQkEBIghBA5SuScDDjs2rv2v7v27toY2+QchITIIAQIoQRCWUI5p8k55xz+79xxDTU91d3VoxmB1+/58wdMv3r16lRVf33vPfecoABvXHdBPN7fkN+j6hYRFYX0kaPg5x+AooI8jB4/EUHBIcjOOI2ME8cx6dzp6OzsRGBQED5ZvhRTzpuB7MwM1FZXIzElBYFBwcjJzMCkc86Dj68vfK1WVFdWCHPA19eKzJMnERkTg+qqSoSEhqKyvByxCYno6OhAXW0NgkNCERAYiI72dhzcsxvfrln9oyPmiCLPwPveC1Px8a78Hu0AfQnk7YNmdxII7iQA4kL9oK/ya+DqWQBf7S8Gq/8cRroA2jGOtBAcMQCoAfDO1lycLK7DFRNiMSUtrJdCf2V9K175JlOcIvQjPMwigXxIoAUnMupNBXV0AvjFA2ndgau23nfbKrDso54JhjN5yPSUflfVee08mqo/XQVeXZrjUtVer+7vym1AnywwyzCwv36ejwmH2GhfaTmg68GlF0Z12Xi6SEA4wzI1zh8V1a1iDRobbkVZdQsC/b1RVdfqkP7P9Ygxq/kUACwq6Z144OdUIqUwZEKcFYVFzRJwF5U292ulXZI3D6Rh78Eat4X+NJYCXSPSBwdIKwH1J5ig6e8kxZk8z+pYhYBCoAsBlQBQT4JCQCGgEFAI/FMgMHf+AoRHRSMsIkICd1tQMPz9/dHW1oaG+np4Wyyi+F9SVISP33kb1996B7JOn0JTUyPGTpyM1tZWEl6RlJKG0PBwVFVW4ODePYiJi4evry+qq6qQkJyMpsZGodAyqTBoaDra29tRU1Up50sfMRJ1tbXYtvEbnNiyCnNGReONjVmmFPbduUnOxO/06ziz+OMag6JsvRT0jWj87uzNncq7GQtCRzR//Z70ezbjmMBrL6xqxo7TFb0uzUgDwNX1U639sz2F2HKiZ882+7/jY6ywWr1QUtrs0mZPf545M0nPj+nRw24UFD/99oeIS0xCU1MTigvy4OXlhYioGElKeXt7IzQiUpJcjQ312P/9Dnz1yQfIyTglp2Lf9+P3pyE81GKa0q8JxtHe8u3380RUztXQ1P2pgfDXlzMdUtv1yQLay726zHWCwf7cdB0gg4J0fzImOB68Ixn+fl6mhQv1a3p5emBYsk3ER9kA0tDULgF/fWObtHUYuTlox5P9ERxkgZ+fp7APjNgfTAB4WzwweVywUOyZpEhN8heKfn+O5EQ/3H1LEpZ+kNfnFggmf9gKsP37KsHXmbNAf+5draUQUAi4h4BKALiHl5qtEFAIKAQUAv+gCMy9/AoEhYSgKD8fw8eMgZeXtyQCWL0/fuQQzpt1IVrb2lCQm/P3oL0KZA1UVVRIQN/S3ISQ0DCkDBoMf5sN7W1tyM/NRUNdLUIjIpCfnYPwyEjYAgMlsKqvr5egyurnj4b6WsTGJyLAZkNzUxO++uxTFJ06jIfnDkKg1XvAEHUV7DoLsLXPVuwuNAyEjTZtX+13t8fefk17+r7RObV9ZpbWO2wTsHcp4DU5Gpx724xkYQjYuybwmBHxgVg8PQkWL3O2cqyAsv1g5Z7CXgKUDPyGpAQgIMAbuw9Uu0VnN2IBUCWeDICtu36wGBw7eSpSB6fLuWurKlFaXIQxEyejsqIcrS0t8LcFIuP4UdRUVyEmLgEH9+5CQ11XcMm2hJ8/kCYVZ7OUfr2qv1lF/QduT5beclcifKw0/+rhQUhL9pf9cf6Xa0tBAUQzleZpE0Nw8zXxIqZ4+FgtnnktS467bE4Uzj8nDB+sKJT74M5gEE/rvwlDg1FY3oyyqmap+o9ICXKpRcKExuA0f7S2duLoyTrD+z9qWKAkhtrbOzFhTBDCQnyEWk8rQKPBlgEmlY6ccC9BQAtHJkbYttGXwJ3JImo5fPJFkUvWhzv4qrkKAYVA/yOgEgD9j6laUSGgEFAIKAR+gghMPm86qisqEBwWJvT/4sIChIaFoaSwEPHJKRLgk7ZPvm11VQW2fLMBYydNxujxE2CxUCHb8+8sAMA/IECYAxYfH1RXVuL08WOIS0yUqw4MDpb/rqqsxOD04Ti0bw+mTj9fEguD0oehtbUF2zd+i7zTx8Uqj8ORT70Go1kqPOfrg/DM0ga8uy3XMJDlXGcJAG0dR/tjlTwqyLdH0G2fANh5uhLrDpc4PL+rx0RLADhrG9AE/RyJK+pdEJgQsVm9nQox8pzTh4Y7vCfenh5YND0Jowx6/O2vh8Hl4fwaLN2SY1gJpvq6xeIh1V+K+Lk7Zs+IwLULerIAGMC+vMQ9G0dn59Wq82YF8txR9dfO647bgJYs0I4lxtROePO9XEMLve53KMwHj92bKgKFVLF//Z1cqfif6Rg3JBhNLR1IivaTXn8mKbinooomp73/PK+frycmjgsWYb9DR2t7PSN0RoiJ9kX6IJswFLpaRDqRV9BkGKSTxv/Qncnw9vJ0KqZodM1kbnA4c2FwhhX1AGhVSeFAR8mJM8VaHa8QUAj0DwIqAdA/OKpVFAIKAYWAQmCAEYiKjcP9v/gNdm/bjC8+fHeAzzbwy7sKsPU76EsCINDP27AnXr+uK4o9xfWMeuvtA32N1t/Y0i5JDTPnNoOw/fk1BwLtfDPSwzEjPULs94z6/7UEgsZE0O9bL4ao7UX7/HRJHZyxBHwtnrjpnESMjA/q1euvrUXq99pDJdhwpFTU/Y0G1dQp3mck/mYGHy3gGzb4B1eC6to2PP2ya/E9M+tzjruUfr1QH33j2QfuaujdBljdJnPA0dCSBfafs+ec1Wu2HtgP2iw+dGcK6DjAwer4069kmmINuNo7A/8RKYEor2lBRLAvWts6sPt4FSprjSv0+vVIux+U4o/s3EaczuqdACJDIDXZT9oE/K1eaKWqYCewZWelPDf2QxOHzC1oxJPPZThtP9AfS6YH6fvfba/Apu29215cYcDPeV9CQyx44c2utgo1FAIKgZ8uAioB8NO9N2pnCgGFgEJAIWCHwKP//l9obW5B+qgxUn3Pz87Eto0bsGHVyn84rP5REgCpkWvYy5sAACAASURBVAG9BPO0xEFZbUuPSrmZfnyzN0pbq7aJ4nk/2JHxeK3qr61lX/3Xjo0I9Om1d2e2jO60PVAvYlhcIOaMikJ8qJ+ooDPOr2xowYGcGnx3vAzVDa6DQGd4JKUNln78c2bOFgHJdV+s6DV97Mgg3Hlzoijjc3APpMSvWFVsFmqn8+bPjcKCi6NljhlKv16oz6xSv95tYOeeKrz2Tq7DPelbDLRJtOj8+IsirN3Y2/6TFfnbbkjAtImhkqzpr+p/cIAFUaG+yCioBxNCFAFMjvbH7hNdwX9La4dTXPm8xMdZkZbkL33zRvaPVNofPsSGiDAfVNW2YsuOSmlfYIXdPqfEa3v0nlSMGNqVDGICiroSZEfs2F3l1I2BiZFF1yWIpgKTEe4OJqKeuD9V9B42bOqpc+HuWmq+QkAhMPAIqATAwGOszqAQUAgoBBQC/YDA5PPOx/ip5wpV//C+Pdi15TukDknHzLmXYsr0WdKn/+azT8nf/xHGP3ICQKvE21PzXSUAzPTra/fOVTDuSOjQVUuAtr4zMcMz1S7or+fvD8+/juamRuRmZaAwNwerV3wkz/yFl16O15/5s5zGyNO+oKgJT9JOr753ldjdvbE3/LoFsSI2yMrzkvfznC6hF+orKWvBUy9koLLaeSKEonaP3pMiNHdXbgP6ZIG2EVLin3rJ+Hrpa88ef+6fQ9/77y4W+vms+pdWtcif6DxyOr9e/skiPQUAXQ1W3cncIPuDFXsjkkhosEXEBVtaOiTBlD7EJnaBRm4BPB+xHzYkABPHBmNwSgD8/b26GSpMfDDJsPdgNXbtre5B0583OwrjRwfJM8NzuTvIZLjzpkS8vjy3TwkEd8+n5isEFAJnhoBKAJwZfupohYBCQCGgEDhLCFyy8BoEhYRK9f/o/r2or68TxXIOivL9yx+ewvovP8PGNat67MjTw0P64uua26T/2+brjaLqJrCXu62jU8Tc/Hy8wCoi53BQmK+1vRP8n6bcxh/gnO/l4SHzqf7d3NbRXeWNCbbK8XVNXWvwPP6+XqACPAfnl9Y0dwvBOfKU7y84zajtO2sB0NoOuB89vV47xsfbnAieo+sxouDr5zLJEGi1uNRH0I7RkhKOtAAc7cNRIsAdu8L+umdG67D15eFf/wd8fHxwcPcuZGeeQnxiMt574+Xu6Wkp/njw9mQE2roEJfksf7iyCOs39a6Iu7vXiWOCcfuNCWCV98jxOpce8XqhPleq/tpe9G4DDG7//EIGamqNg2h9soDHU/jwvU8LhL5uP/Sif/yMQoYvLckBWxPOZIQFWeBr8ZKAv7m1A9mFDb0EHl2tT3V/0v9ZoacFoNGIjvQVcUQG77YAL9D5YNe+KtGMMDOYEJg8PhjjRwcjMd4q7AEOJhsaGtqFeUBngelTQ8Ve8N1PC8ws22vOjGlhXQKCL2f2KYHQp5OqgxQCCoE+I6ASAH2GTh2oEFAIKAQUAmcTgZvvfhDFhflIHzlGFMvHTzkHwaFhOH74ANau/ASRMbFYs/ITwy0lhPnBavFEU2sHAny9wKRAdlkDBkUHIMDXGxSHY0DOz/l3BrlBft7y3/mVjfD19kJbeweiQ6zyg59ZAQb25bUtsHh7yrHJEf7i8c5wP6u0AV0Bcidq/l4N5Jr7c6pR39xVlf2pMwC0gFpfDXdV4Xf1uf7mJIb5yX/mVvSmHBMr9tgv35aL44V1GJsUjKbWdvl3++GIjWD22bx4TDSySusN1za7xkDNmzHnEnR2dCAsIgor31+GWZfMx7yrrpNWAPtn/car4jDr3PDuii9FBZ968cwDMgaqFM+j60BGdgP++Oxpl73zmlAfq8lvvpvnUlk/KNBb3AZIeWdw+5eXMlBY3GwIa2y0Lx6/Lw1Uu+c4dqoOz72e3SvwtA/+GfR+u7Uc737StyBX2wwTeUkxfsgqaEBcpBXnjAzD3pPVwgBwZ9ABIjbKKsyE01kU9+t59DmTQiUx0NzcgbqGNlRUtoKikYeP17pzmh5z2Z4xdWIIqNMQFekrrAJtsK1g74EafL+/GtRTMOOqoB17pgKCfb4gdaBCQCHQJwRUAqBPsKmDFAIKAYWAQuBsI/Cz3/4exw7sQ3hkNPwCAiTwp7UexwdvvepwO8H+FjDYPJRXI0E3q/eV9a1ICLMiLSpAGAAM+pkk2HyiHPxJPC45RAJ89p/zhzCr1ewnjw/zk4p/XIgVLe0dEugz6E+J9EddUzvIMo4JsUqgH+xnkR/YFMbjYODQ0NzezTLQKuy1jW0uq9xnQwSQiv7psYG9cNRXwjV6vaPquDsJAEc3TLvWr/YXd9sPuhIr7OuzqK/+u8sc6Os5zRzHdpcL5y2Al5eXJLsCg4KltWXrt+twxQ2L8O5rL/ZaRk+954euLPXsFxic6o9r5sdi1foSHDjyQ5CpX7e4tBlPvZDpUuX91usTcN6UUGEifLCy0FRfuOY2QHG7p1/JcuiKoE8WcC4r+sdO9kwM8dw3XBnXXfHmtZI6/7dXssBrOJNh9fEU1X/+Mz7STwJ/tgNwHMkyH5zTWpG6DbYAb+w/bOxGQOzZgkEcW1o6pVWAjIH+GPxuGpTqDzpJjBoeKN9PZG9wUD8gv7AJB4/UYufeKoctB5zbHwKC/XE9ag2FgELAPAIqAWAeKzVTIaAQUAgoBH4kBFjtn3jOdFRVlKOutgZDR47GM3/4He762S8lEbBp7WqnO2MSgBT91Eh/FFQ1yQ9qBv0TU0MkGeDr7Sk/gPn/fdnV4Pz2zk4J6PljOCzABw3NbQi1+ch/B1i9pBUgo7ReGAGjE4NwJL8WsSFWNLS0I6e8AWmRXckF/tBmMoGtAfynVvH+qSUANNV7PcVfH+ibseQ70wQAMbltRrII95XX/UCL1rBia8ZADVctCQN1XkfrsuXF1+qHISNGIXnQYKz/ciWOHdyHsIhIbP1mneFh508Lk8DX27srkjOrds+KMIXy2EJw/HQ9nns9SyrPHKT+/+LBNNCxwCylXy/Ut/LrYnyxpsRwv3w3oqN8kRhnxazzwpGW7C/zSNXncRu3GivS8xonjwvG3kM1WPZhfvfaDGAvvZA9/5GwWH5oUemvlogAP28Mjg9AbkmDfA8wEUCxP34fNDS1m24D4D7jY/1g9fFAVm6joVo/e/J5Dzw8PUS3gG0SvK+OmBF9fT6vuiwGTP6QRTF2VBCmjA8G2yyox6ANWkBS0JG2iRQUrG/4QVuCAoI3XR2Pl5Zk9/ve+npN6jiFgELAOQIqAaCeEIWAQkAhoBD4ySMw/9obERwShtCICJQVF2HmxZehsb4eHp6e+J9/fQwlhY5pvQwyhsUGdlH5LV7ygz080AcVdS0Is/kgv6IRkUG+khTgf+dVNIIBp/wz0EfmM7C3+nS1DjApwNYABvMM9BmoXjgiUtYPDfBBYVWTJBfYEsA2AjIAvD09pfLP5ADPyzHQCQAjBXz7G222ss7gn9V/BuZGNHxtXWcJADPXyznEizjph3bsvuyqXvZ8rtgRbBEwcjLg+q6EBrU9jJ4wEeMnT4XVzyoBeFtrK04eO4qYuHh4eHggIjpaevT57zlZmfD3tyE2IQFNTY2oLCuDn78/GhsbhV3i6ekJi8UHRw7ux+cfvm/47j386/+Howf2oSA3B76+vohJSERIWDhGjZ+E1Ss+dJjwYmD5yF0pGDmsqyLd1Nzld++owsw57N1mQM1qNGngrL6z+qsftIgbkW4Tmr0ZSr9eqG/PwRp8t7Ucqcn+SIizIjzUB+GhFjmfPki3B4LMm6Mn6vD2h3lCf3c1+J7fdHWcXI8m+KcdQ0r706/+kNRwtZajz+MirLD5eSM5xh8VNS3Yc7zKdNCvX5OV/bGjeI88sGNPpfT2Gw1W14kZky8UC6RVoCNthL5cE58XJncovGhvvRge5iNJFiYi2Dqg3SveFyZo2A5Cy8CkBD9xHqBugzttA33ZrzpGIaAQ6B8EVAKgf3BUqygEFAIKAYXAWUaAwn9kBRw/dMBpAoABIgP3pHA/Ee1jwB4d5IvC6iYJ0ktrWoT6ynmk9xfXNEvCoL65TebyMwb8bCNggFta24LM0nqMTAhCXWMbLN5dooD0H/f0BKwWL0kCUDCwpLoZnZ2doh0wOCoA+3Kqu0UC+0tMzxHs1DVwFbCbSQAQl6snx2HZli5rtvtnpyEu1HpGd9vM3vQn+LETALPmXoJzZs5Ce1s7vC0WCfa/374VkVHRkpSKT0xES3OzJKQKcnNRVlKMMRMmiVVlbXU12tpa5bOy4mL5W4DNhkP79homAPhc3/bAY9i3axuuvPk2bNmwFiuWLzGNN6nlVNRnkMnhSPXevlpOobl3PsrH9t1Vvc7FHm/21LPqzR56vVc8zxMRbsHg1ACwP5+WdRSvI5tAo5Sb3rzdRLN9+76+nrhnURJGDQvsdc7+Ev6j4N/UEWHILWlEc2u7aHwE+nujvLoFmYUNbl0icaK4HxMbtM6zHxTVCwm2oKi4SQL+vL8nZPSVd7dO6GAy93H/bcn4cGWh09YC3kdqQUybFCI6BFERPj2SLKs3lPZKIPTH/tQaCgGFwMAgoBIAA4OrWlUhoBBQCCgEFAJOEdCC77LaFpcaAO5AqVXh+5MBoD+/PnFh3zdvtgWA84bEdIkimhk/dgKAexw/ZSpqqqsxZPgIYaGweltSVIhhI0ehpaUFh/btwaRzp6O5qQmBQUEoLS5GbHw8crOzEBEZhcqKckkYkNafcfIEGurrcOzQwV6XP3PuPBG39PTyQnF+nlhf1tZUY9yUaSL+pzlfOMONfd3XLoiRIM2IBWBfLSf75cu1JfjcgKrPKvSls6Mwd1aEnJIUdIvFAzZ/bzDwPtMg39l1VNe24emXM5162HMPD92ZAlLR7Yez6zLz3Glz2Bo0LNkmDI/wIIvY/0WF+uJodi2KK9zXFJg0Llhag46erOul6M/roT0gky3RkT4or2gVjEm/7+/BRAM1Bp5+OculroP+3Nz78KE2SQoNHWzD2+/n9Zs2QX9fo1pPIaAQ6I2ASgCop0IhoBBQCCgE/qEQuGbRHUKJfu5//uMfat/ubJaU++lDw/s1MWB0fjMMAHf2bTYB4M6anPtTSAC4u+e+zGf1f+zEqZh7xVUYlD4cp48fQ3lpMULDI7Ds5eeQefK4qWUZMN57azImjA6S+bS9IwWeFH6q59+7OAmDUgIksGSVffvuSrz1Xl4vCjeDw+sWxPai1JvaxBlOMlv9nzohBIuvTxAmjn44u66+bI39/xOHBgsDICLEB43NXf3/J3J7O1O4Wp+2jUNSA6Sfnm0X+sGEy5yZEdKDX1rRIuwltkLk5Pd2y3B1Hlef33hlHEJDLHjhzWxXUw0/p3bEVfNj8MIb2dKiwEHbyoioGJSVFDllZvXphOoghYBCoF8QUAmAfoFRLaIQUAgoBBQCZwOB6267GxfNX4i3nv+rQyG0s7GPgTyHvS+9I8V9TZGfe6ltasOza073EM4zs0eVALCJ6CAFEHecNhacM4Njf80ZPWESFlx/C/xtgdLrP2zUWEkE7Nm+BcUF+di4ZpXpU7GH+9G7U8Rar62tE8s+ygfF3CjYFhzYJabIIHnPwWoJ/jXRP/0JWPW/en5sv1b56U7Q2NSBkrIWVNe2Iq+gCUXFzbji0mjZqzbMqvbr9Qa0Y1k937arUtoV+O9nOoYk2GSJk3l1SIn1R3iQD7KLGlBW/YNQpdlzsHo+ZUKIKOsXlTajQSeoxzU0ij2TM0wyhIVYQOeDtd+WiS2gq8HjU5L8hNHhbIi44wNp2LWvCmu+LXO1rOHnFBBka8DfXsns/pwJAH5P073i7Ree7tO66iCFgEJgYBFQCYCBxVetrhBQCCgEFAJniMCv/vspBATYpHeaFdBlrzwnK153612YfdlClBYV4sUnf4/ivBOYODYc2bl1UrH09vJEbLSf9OAzBMgraEBDY5uI/ZWUNSEo0Ef6lCurWjB6eGi3KFlOXj0CArwlaKqpbUFygg1xMX6ifJ1XUI/UZBuOnqiWoMjXxwvhob4SZBSWNMLP6oWa2lY0t7QjNNgHPj5ecv6TGbWorXMtZKZ52vP6NHo9EwKuglN9MoDHOkoa2N8KlQD4aSUAfvPHv8HqH4Da6ipkHD+KWZfOR2NDA7JOncT2jeuxe9tmt94mUs1pyedL67rmDlGR17zfGfwfOlaLV5bmGAb/PBHF3x69N7U7YWDm5HwXmExgf3tFVYsIClLpnhXi4pJmhwF5YrwV9y5Olv5yd1T7SZm/9vJY6annO8mEwoqvih3aCJq5Bv2ciekh4g5C3QqOg6dr4Ofb9V7XN/UUqzSzdlioRVT2+f3CFgCyMvSDn7HXvq21E0f+/nlBcZM4MLga1F742T0pokdCUT5ngoHJiX64+5YkLP0gT5wf3B3E+ucPpOHwsTqxjtQPJgEGDxvxfzZJ6y5War5C4KeGgEoA/NTuiNqPQkAhoBD4J0WASumjxk/Ari09g5wb7rgXB3bvwpH9e7qRuenuB5CblYG0IcOw5IW/yd8jw6244LxoqXIG+HsjK68OF5wbg3ZWA3eXobKqWSzNmprakZVbj5goK7y9PVFS2oSLL4yDv9VLjj1+qgbDhgRJIH86qw5JCQGyXn1DG5qb2zFyWAgKixtRXNoowT/XaBHVeg+p1J3KrEVHJzA0jfTrTpm771AlqmocV+/0gf/xwlq88k1Wn54Ce2FBV8wAjW1g38vfp5MDIpJIkcBAP2+njATtvGat985mCwAxnDYoDEs25/SCgXaUP/vt71FZXg7/gAAEBAahurIcnp5esAUGobgwH3nZmRgxZgKs/n5oamyEj48vAoODxb4yLysTp48fxeTzzhcxQQ944Jn//i3279rRfS62AVx1022YPH0mDny/A+++8RLOnXURThw5hJyMU27fGtr7URnfftjb/Tla+PK5tNWL6m4DYOKA7wmDSwb5pKaXV7bidGa9UNaNmARmN832hAUXR6OiqhWr1pX0aEngu0sxwjEjAlFc2oxPvyzCgSO1Zpfu0zwG+qmx/hJQe7HvPdmG749VISnaD1sO9o0xwqQjEzIUXaRAodGwWj0RGUbbP0/4+3uJkKOZceNVcZh1brhM1ZT6t+ysxLFTdb3uC9s7+Fz89aXMHrZ+Zs7DORQQvO/WZCz/OL9XAoEJgHlXXS9OFjs2fWN2STVPIaAQOEsIqATAWQJanUYhoBBQCCgEnCNwxfU3IWXwYORlZeHjd97unjx1xgUozM+V4IfU0kN7d0sygEHU+XMuxVP/719lbnCQD+acHyvV/epaqvd7YPK4rh/DpzJrUF7ZIsJldQ1tOJFRg8S4APkhXl7ZjFHDQhAVbkVre6cwCKIj/eS4DZsLcdlFCYiOtKK4rAnHTlRj6sQIYQDwuBFDQ5CaZENZRRP2Ha6U9ckCYCmS6uheXp5obGrDt1uKeyUAtGBZU9TvryCc+9YC5kBrF9Xb0doac8DR5/btCAPxDJtxBDhbCQB9AsUoeaI5TwQFhyIoOBjt7e1i1dfa0oLEtDQU5uYgJDRcqsNBoaE4cfiQBM5hkZGoLCtHfV0trH7+SEpNkzlF+XnIPHVceqUZNN37xL9i07qv8e3qLwRq2l+mDR2Gzz9Ybrr/X7tHrDQvvjZBxNrshfqoCfDCW9mmqspcj8r+7EnnO9TfSvRmnylSzR+7NxUBAV3+9O7aBJo9jzbPx+KJSekhKK9pkUr/8ORAFJY3CbuHf6uw6903u/7YkUEi7nfkeJ2huCHvFQPzrbsq5RqpF1BR0WpKpI8siJHpNqQPtvVQ6iejorKqVRIm3++vBm0Rqf5PVsgby7vcPdwd1F5gEuGZV7MMn4n7f/lvqK2q6mZsubu+mq8QUAgMHAIqATBw2KqVFQIKAYWAQsANBKbOOB+D04fh9Inj2P7dxu4j/+uZV1BaXIjXnn4S9z3xa8TEJ+DFJ/8gvdFTz78Af/jlozKXVfqgQIsE/vExfhKgk75PcbCK6hZpAWAgTyo+qfu5BfVS2Rs5NFiOZYWPxxaVNoI//quqW+RvGdl1GJIWhMhwX6EmsypHNsDpzFqkDw7CiYxaOV9xaZMEWqyOkhkQFWGFr68X2ts7cOBIlbQfcPRH775ZWPUBvFFbgKsEAM9z6/QkbD9dgeOF7oudmdknEyG0UaTl4kBbI5rZj36OKwaFu+u5ms8Ew013PSDPNgftBD9Z9qZbwT+r6OzNnjQupJcwHtd0N/h3teez9TnbER67L1XadvSDlfRde6vw2eriXor6Z7I30v7HDQmG1cdT6P91De2orm9FdX0b6v/+LvdlfQoz2mze2Lm3Ck1NPen/TLQ0NreLjWJObqO0AoQGW/DV+lK3tQw0pX4G6kMHByBYvhu7dsw2jfa2TnywsrCHpaM710MBQT8/L4cJhCHDRyJ1SDrWrPzEnWXVXIWAQuAsIKASAGcBZHUKhYBCQCGgEHCOwDW3LBbrM1ZCd23bgqL8/B4H3PnIzxEQGIhn/vA7LLzpVoydNAXZp08iKCRU/vaPMLQqdkFlY58p/n29Tgbx2eUN+PZoT7Gv/m4B4P5mjotAQqQV76zNM9zulOGhaGhux6GMGqTG+SOzoMtDnVRrDr2n+qVTo7H7RBVKKo2t1rRz8bi80iZs3OdYzOzmOQmyvv2+RqYGiq3bxKEhyC1tlPNrAR7Xd7QmVeFHpgRi59FKU7dFO4/RtbDN5ZxZF+HT5UsQEhaO/OxM7NrynQgCDh05Gn/+7a9cnoOV8SvnxYABH5kt9sNMz7/Lk/yIE+ydDey3wuRcRnYjtuysEMu8M2UqkP4/OCEAGQUNmDI8BDX1bTiVV4/m1nY02fXtm4WF94iiftKilNvQKwFAEcTJ44IRH2vFjj1VOHKiN3Xf7Lns59FdgAyBqRNDxAGCrVGvLs3pk30f2zGeuD9V9rhhU7nDLU2fPVdaV/i9roZCQCHw00FAJQB+OvdC7UQhoBBQCPxTIhARFYXUwUMQGR0jPuubN6wzxOGBX/47cjJP44sPlws1mgHTqWOH8eazfxlQ3Nj3vei+R4TGzX5uer57eHrCYrEIjbuttUW83W2BgRK0kUUwfMx4oYf/8TdP9OjvHtCN/oiLMxj+l5uHSG+00Vizs0QC75/fOFgqqr4WLwTbvHEipx6Th4d0H/LGlzk9Am56rS++JBEvrsiSoNw+SXDl+bFYs6tUAvHDWbW9KrM832jRYjAeOcWN2HSgHEwO8N+zihpw/tiuthEOVnx/v+REjwSElkhgEmNQfED33jifCYM7LksyPBkDyKVf5zpMGLD6zxaX6RdejO+3bZLK/7kXzMGJwwd76F/YL85K7+UXRwsd2yjw53zNEm/pB/luV5J/xMeq16kZQNOWcPL4kG4xQ6P9aToFdBogQ8B+dHZ04v3PCkWg0GhMGhaCusZ2pMX6y/NR29AmzzYZQVrCqq+4ULTQ6uvpkK3AVgfuecRQG/YfqRGdhf4e3AMZAaXlzd06C2Qd3H1LIj5fU4L9h2ucnpICgnfelIjXl+ciO9exPeGCGxYhJi4eK959WyUB+vsmqvUUAmeAgEoAnAF46lCFgEJAIaAQODMEGPzPmb8AcQlJOLx/L1Z/9qnDBSVAuvUuvPV8l+jfI7/5DxFjW/rSMw6PYXDU3tHZy9/cnV3zvOkjRiMmPhGV5WXSgtDR0S693K2trWior0NVRTniE5NRmJcDXz8/RMXEobqqEnt3bP2n+OHLQJz9xF/tKO6GlkmB+xem4O3VuT0CaAbJOcVdVf/IEN/uwF1jBlwyNao7aGcA/vG3hbh5bgJ8LZ6yzt6T1Vi+Ng+j0oLg7+slATWPNUoAaJvRsw7s7z0r89oIsHp3sxP4N3sGABMSZApo12mfkLD/XH8uZ3u8ZtEdKC0ukukUw+S/L7xxsXipP/373zp8XFkVf+jOFIwaFujQqo90b1ZpP/6i8IzeA3femYGey2D1kgsjMXKYrQe13dl5mRSgQCEp9oVFzVi5phgZWV3PoX7wuaXYH5+3U/n1GDc4WJ4t3usdhyu73QAG6hrTBwWIqB6DdDoCHDs5MK03+v3r2RXfbCnHJ18WORVzZLKJTJOnXszs5WKgX5ffnbc+8DOs/vRDt9pYBgpbta5CQCHQhYBKAKgnQSGgEFAIKAR+NASGjRqNIcNHSPX82KGD2LvzBzX0ux79BeZecbUoSW/ZsEaq/xREW/Xx+6b3u/i6BKQPDsD7KwoGXDHc9KYMJgYHWDBjbLg4Eew8UolgmwVtbR0YmmRDUXkz4iOtCPT3xp4T1QgLsqC5tQNRIb5SmeRgVX3zwQpUm7AadHefrqroBzNq8PHGAiRF+feofnOPr32eLVV1jfbOtTiiQ32lur77WDW+O1AulXv7IJ3BNMXX+Jk+2Nf2f9f8ZFh9vPDcJxndCQB+9th1aVixqUhaDDi4zi+EeeCFoIAf+sc1VgITAAz8S6uaJSGhtSfwWI1hoLUE3Dk/GZ9vKUKAn5dUghks2p9PT/XXtwk4SwBQAPCqW25HeGQUVr63FAf3fI9rFt+JuppqrF7xkcNbplGxGSjaDwa89Jpn4O9MLd/i5YnRiUHw8vBAsL9FKusHcmtg8/VCTWMrhsYGoqKuBaeK6hAVbEVMsC8iAn1RWNUEGmxG2HxEv4Fih9lljSirNW7XcPe5MzufgTIV8welBogLh37QYu+yi6JAVX1W+2mN56o1YFiSDdFhVlTWtkhbSXiQj2gpHMkyp8Rvdt9G83gfub+Ssi4MaY1YVd3m0C3gTM6lP5bChHfenCjMBA4j0UA+T9p44PZkERV891PX1P5Zl8yXwzRhy/7as1pHIaAQ6DsCKgHQd+zUkQoBhYBCQCFwBgiMHDceM2bPEaEz+px/v21rj9XYF11WWoIxEyZLVZTVdrYJ/O6x+3HRZQvFBeDfH7nH4Q4YHP3iwTTpp+WP1bfeGPsT/wAAIABJREFUyxMBtJ/isPl54/rZ8RLQbz5QjhCbRQKqBdNjcDy7TkQJ4yOseGddngTPFCibMDRYVMnDgnzQ0NSOr7YX98mXvD/wYIA+a1yEBOMMmtk/ve77UtyzIFn6pTUKP8/FgDwyxEeC7jGDgiTxwcGEwTMfZfQI3LVqu33wzETC6fx6nMitw+HMWqHwz50SJWvokw4818NXp6G4orlHq4H+XFrAfvl5MaioacHCGbHdkKzYVCgtBkwA8ByazgDPv+tolbQraO0PPOh/3zkpleJHrkmTCjIHWwv4d0dtCqyQdnR0CJOFiYA7Hv65WAzm52bL3xrqnFeAJ44Nxk1XxXWL45E+fuJ0Pb5cV2JY4Ta63ykR/vDy9MT4lGCE+Ftwurhegvvy2hYMjw9CUXUT9mRWiVhjSqQ/xiYFY192NZLC/eDp4SEJAM7flVGJ+mbXfvX98cyxp93i7elUHZ9WdY/flwYKI7Id4KkXMlBZ7ZhSz+eWzyavKS0+AAVlTdLzX9/Y7lCHoj+uRVuDyRcq+Kck+Uk7x+791cjOc0yx789zM5EybLAN500JRVqyvzxPetFAJlAOHqnFkRO1uGFhHNZ8WyZChq7G1YtuR1LaYPz1P37jaqr6XCGgEDhLCKgEwFkCWp1GIaAQUAgoBHoicN6sCzB87Di0t7Vjy4Z1OHH0SI8JtETLz8kG2wS8LT44fvgAhg4fheRBQ+BrtWLZy89KpdTRYJ/qz+5OxaYdFfh0VZH8oKV3uX7MnhEhNOLTWQ04fqoOLS2dMqfKwOKLP5AfuC1ZKnRLPshzy++clT3SZtd+Wya+6faDAX56kk0qb0UVzRLggxU3D6CtrRPNbR2ICPaRz6vqWoUN0NrWIYrk/Dv/mwEx6d7ujtsffhwzLrpEfOobGxqkCh0UEiL6Bi1NTQgJj0BpYQFKS4rR0d6OD958BXt3but1Gi0QPpZdi9gIK4Ym2noE9PY6AWQOcM+0UyMtm8HX0ezaHoEWkwmswPJzTbyP6wTQalFaCHwkAWBUXde3IDCRoBcT1FP3tQRASow/hiQEYP/pGtnDeaPD5P/0e9d0BthuwLYADgb/RiKF+rX1LQGOGABMdIVHxSA6Ng7P/e9/SMsIqdNsKTl59LC7t9Pt+ZoLA4Nei5eHPGveXp6SCGhqbUcHdS7aO1FZz8C5E1aLlzya3p4eYpvJZ5LJHD6PZAy0dbj/DBptWqvsJ8RZERdjBXvjaW3IKj+tNvl8fvxFEdZudCz8yLk/fyANFNerr2/HX1/ONHz/eH4G3xPTQ+SZZPKNTAAmr/i+MYFExspADe5zSFqA0P01hgLbHGhZyn3/GIMJFgoGUjgwOcGvy97074NJlL+8mIniUtdsDwb/866+HgU5WVj5/js/xqWocyoEFAJ2CKgEgHokFAIKAYWAQuCsIzB0+AhMmzkL1ZVVKC7M72H7x83wR+NVt9yGvKxM8VhPHzUGW79ZC/8Am/Th19ZU49jB/U73vXBeNKZPCRO/c/poP/FAl4XY9/uq8eHnhRLAszI4bWIoQoK9ER9jhYenh9DwI8N9pAe3qbkdHR0QxWwGQVTwJhX2+Ok6PP9GtukkwNXzYzB3VqQELaycscf2pzRGjJ2A9JGjUVFaCh+rL/z8A1BZUYa2tjYEBATCy8sLRQW5Uo1mZdq+Ks2gmH36rL6zkp5d1ICTefXSrvDpd4Xdl6rvt2eCgME1A+/6pjZR4rdXyOe618yKw4Y9pT3W4YIak8AoAaB3F+BcBupXzoztrsrbMwBumJ0gAd53+8q7WwDs6f/aOXl9r3+RLdekMQye/Tije+8M9BddnCjtBlxz2dd5DnUKRk+YhGkzZyMwKBjNzc0YPGwETh8/gg/eevX/vHYEq8sMchmcpyT6CVMnOMiC8FCL2MsxIHc2yisZhGagtLzF6bxfPjQIg1PJIOrAkvfzHVatY8J8pb8/PMgX2cUNaGntwOhBQSgsa0JZtfNz9Me7zOtNTfaXRIBYl1a1mrLoI47z50SBeZcv15b02ArXGj86CCu+Knbaq29m/7RhnDEtDGScMEn61EsZppMTfM5HT5yCdV+s+D//XJvBUs1RCPzYCKgEwI99B9T5FQIKAYXAPxkCpPPPuexytDK4tNnw0dIlvRBg3+iFl14ugntU0y8tKsR7b7wsaugXzV+I5LTBeP2ZPztETqP/l1W04OUlOeKl/cQDaUJppcL119+UOvUMnzMzQgL2F5dkd9Oo6dHt7+cFHx8PxEZbJZBgEsHVYJDzs3tSUFbZijffzR0QVW9Xe+B1S0LDznfc1XFmPyc9np7pWlCsBdis3lMVn9V+tgHMnRwpQf+cSZGYOjJU+vJJ+9fmkWLPQRtBDh7353dPdVP8+TeNUk8WgNYioLUAaPvV5mj6AazsMxGhsRCiw3y72Qn6nn1NxV8TH5x/bjSefPeUBPdGTgec9/JnWZg2Mqw7KWCPmbamfk+cwyr/v/zhKZw6dkQYLZ6eniImWVNdhQvnLRCmBV0l/pEH35moCB8JbPnPyHBf+aeflS4ava0K3bnW3Qeq5d12Ne66ORFTJoQIU4G+90a2dXwOYyNYcW+Hzc8LiVF+OJ5bJ5X/szX0gqVMVDIpmZtv7FKg7YmuCHfcmCgikPxO0xKLfN8vviASl82JEh2IJ5/POOMEwJngMOvi+Zh03gy8+9qLyM/JOpOl1LEKAYVAPyCgEgD9AKJaQiGgEFAIKATMIzAofRjOm3UhfP2sUvk/uGd3r4P//c/PIiYuAS/9+Q9C8z/3gotwwaWXI3VwOrwt3lKBfuDGhQ5Peu7kULDq/vYH+RLwkz782L2p+PrbUqzeUOp0s/zxTO2AsopWvLE81/yFOZh56/UJGDU8EC8vycapzN6q42d8AhMLhARZ8Pj9qZLA2HuwGitWF5uu3plY/h96il5s0P5C+Jm+4t/fF/qbPz0NX18rCvNzpfpfU1WJQ3u/R3FBPjavX9Pfp+v39UgTj4rwxaAUf0RH+iAm2ioVfJu/tySctB7y/j4xdQ5efycX+w45t6vjea+6LEYcAzj47huxb5i8YgtKWVULTuZ1aS6MHxIsmhx0Ajgbg4J/I4YGyjtaVNosLUmuLAA18T7u79WlOcgraBLBQFuAtzCemHz8ZnN5t1gfW5EWXByF91YUmqLv9+d1P/bbP4hjytKXn3Wpa9Gf51VrKQQUAr0RUAkA9VQoBBQCCgGFwFlFYNbcSzDpnHNxaP8+rF7xieG5f/bb3+Obrz7H7HlXoKOzA7bAIETHxSMvOwt//PUTTvfLoOPRe1JlztOvZApl31kCgPOvvyIOGzaXi/o2abPXXRGL15bl9viRrAU0jqro8y6KwpadFT2YBdMmhuCay2Px0eeF2L7btWBWX24Eq4WNje1O+/+ZAGBAQNG001n1+Gx1SbfSuLvnXHRtvNCjt+yoRJ4DH3V31zyT+TdemYq4GD+UVzajva0DgTYLLD5eqK5pgZeXJ6IjfJFX0IDisib5bM23BaipHbh+bqNrYaWW7SOkq2vPz/TZc6XVZdzkafD2tuDA7h2Iio2X5/6nUvnXK+wzsLfvwx+oAN/V80BhPLNV7bmzInD1/FhJRvAdNErqxYZbERpokSTA7uNd7ymFOesae2qGuNpXXz+nxsGwIdQAqEfJ3/vqzdqX3nFTIlKT/CTQv/SiKLz9fh4OHq3F+dPCcNX8GCz/uEDYShecF44rL4vpou+7EEPs63U4O27GnEuQMmgovv7sI9UGMBAAqzUVAm4goBIAboClpioEFAIKAYXAmSGQOngIFlx3AzJOnsCurZtRlJ/fa0FW+y9ZeC0iY2LRWF8vgdHGNV9hzMQp0kO/8v1lTjcxbIgN992aJEHxso8KcPh4LSaOCcYt18RLJcxIuZp9wrFRvigobpI+5IKiJuQWNMmP5czsBnh5eeCay2MQGeGDV97OMazkc42gQC/RGGjvAOob2nDh9Aj5Yb5hc1mfPNgZgLW3dekPOBoMANiXe/hYrYgTGomGsX/3sftSxQ5uyft5Z3QTeZ2s+FIA7OW3c8RebdK4YFw5L0bU51d8VeS0veKMTm5wMKnT/v7eQvEmjd7Pt4te3tTULuKBvr5e1FKUpAWtFanroLc06+/9cD3azjExMyQ1QKzVeD5/fy8cOlaL7NwuEUgq/lN4kWyW1CHpuO72e5CcOgjP/PfvXOpb9Neejfrww0J8RGyPz56rPvz+2oe2DnFiWw3vW1l5i7yHxaUtItI569wwnDM5VLD8akMJVqwqNnX6KeNDcOv18fJMkIHzp+dO9zqOopu0dqQeBR04dp+oFueHszXoVkCxT2qPMEnkStdAvy8yHKhxEBHuIy01bFs6eqIOo4cHSgLghTeywVaoR+5KwchhgThyvA5/eyXzbF1aj/Pc9uBjsFgsePVvf/pRzq9OqhBQCHQhoBIA6klQCCgEFAIKgbOGwGVXX4u0wUNw5OABrF/1hcPzzl1wFQrzcoT+z35oqtQnpqShpbkJB/bswtcrPkLmyeO9jmdAo/3QZfDOYHTzjkowCLjxqji8+0kBdu2rkopgbn4jduypAmnMVAovLmvBqrUl0uM/ODVAAoYgm5fQmr08gYS4LmsuBvPvr/hB2E7bBAPjhsZ2nMqs73EsPxdhM6uX/Mj3/HvrM0XMSGVmoMogmkkDLeHAYxjQ3rM4SQKil97OQXmFsRAZEwBU6v5uWwU+X1NsqEtgtgWCVGnuhQGEo6QDr9MW4CWe6pqrAvElM4DYfvxlkSQheC+YFCD+mq+5sweNSQQmFYz6nhmI3nlLIopLmvHZ6uIBD+D7+kIw6GciKSmBjIQWNDZ1YNjgAJzObpD7n5HVIMEYx8RzpuOKGxbhf3/zRDcl+pKF18DX6ofP3lva1y30Om4g+/D7skmK8REX2vKVljfLP5lk4z81bIzW5bPJYJeDNH5XrTzaGtqzTxYG++H1z63ReZgsCg3yEUvIszEmjwuW75usvEbU17fh2Kl60/36fMf43cWEAa37KKjIa3z61SzMPCdMGBtasM8kIJlRTEiuWv+DWCCTPdQRYJKFbinOxplqiVC/pbm5CZvWrj4b0KpzKAQUAg4QUAkA9WgoBBQCCgGFwFlBgLT/iKhoqexnnDiGLd9sMDwvadGP/+6/8fGyNwx/KF50+ZUozs81tABkEEnKPVW0GUhqP35pwXf1ZTESiNHDjF7bpNiuXl+KzTsrRB+AlTEyBIyGJiJI6vFry3J6BaBaEoGsAbO6ATwmPNRHTkeRNFqBcd/80e7l7SGJCToTkPXw7qeF2Li13HBvD9yeDFYQn3oh06EnOquBdy9Kwqp1JU4DJ00xPTOnQSzTjNodOIdDX0nVJ1g0hoXWdsB+cDIrqFJeUckgr4t+zwQMe5x5H8jQuGR2pFigaRRm+4sND/OR5E5eQSPe/jDflACjtsaIoTa0tnVKcqY/q/8iDCn30YL8omZhGtC6LSXRH22tHcjIbhBniZaWnmKR7P0/eeSQtACEhkfgk2VvYve2zZg5dx42rlnl1vtInENDLN19+KSTsxpMOvtA9uE72iQTR0xaaQwCJsU++KxQsGCCp6/46yv5W3ZWmmaysKr++P1pco+qa9rwl5cyUFh89sT9XN1MBtVkLZEZcs6kUHmeqqodOwBwPtX42f9PRs+F08Ox/ON8SSAsvjZe2EAbt1UgKtwHJzMauoN9fkfcd2uyzD1+ukvXYOqEEGl3ousCk6Obtlc43C4dU+5dnASrrxeeejGj267Q1fXpP2cbwJz5V8p3+/5dO9w5VM1VCCgE+hEBlQDoRzDVUgoBhYBCQCFgjACV/8+ZOQtWqx9aWlqw7svPnUJ192O/Ao9JHTIMn3/wDjasWukSWlb4Hrw9Bd/vq8IF08ORmdPYHYyzesj/L/0gHzabd3ewTbcAVs4fvitFAmxHVUWtirhpR4WhiJgW7JJR8MWanlZcLjfuYAIFu+6/PUnW4x4dDQbkZBX88dnTDoMrBk83Xd3FgOAejYbmnMAECRMnmh+5fq7mq15X394jAUBsqYFAITL2H3NomHCdpR/mgzRrVhsT4/3k87gYXxEr49+pDM82C1b6m5o7HAZpvI7F18WDCvBvvZdnOpgkS4J6DExokEGwfpNj73hn94sYMegnMyQoqIvVQRaHpwdEfK2+sV1aNnLyGx3ujZaLbHOJT0rBqaOH0dragsnnnQ9vi49YAD73P/9h6pGR5+O2JIQEW0zN769JDOAbm9qF/cFANb+oCUUlLTidWY/SipbuxMzP7knFiHSbsEGYTCImZzJ4vY/ekyIieRT/e+HNLitGV0NLztFmkMmIp1/JAhNcZzr4fLMVJjO3ATU1bU7bdJydS7MiraxqlUq+s70xqXLPoiRR/df0F8jYIauB7xn/xgQokwC0Ln3v04Lu95FJA+oCaO82n+WH7kzGsME2l4mRkemBWHRdvOhYuIO90XUzgcuXg5aAaigEFAI/DgIqAfDj4K7OqhBQCCgE/qkQmHfl1YhPSkZFWSk2rv0aZSWOg2RWidJHjpH+fwoAjp9yDgJsgeJNn5uVIRoArJbaD6rtMxBbs7EMDD7Yb631u5M6zOqaUfVPC+5JP6ZeAKn4pWXNKChqFho+gxoKyTlzEdCqjM6SCO7ecKOquv0a/MH/q4cHoaOjZ0Xefh5//FPD4J2PjDUQOF8L2FmJfO0dY/cDbY4+ucJjmQC4eFZkj0DPzHruYqIlKdhX74zxYL8uEwBkATD4N2vfqF+DiYnhQ23Szx8W6iM6AtQUoKhibV27KLYzuDQzKP53xyO/QEN9LfZu34qdm79F8qAh8A+w4YO3XjWzhMzRWB3cU38O+z78yupWqTaz/cWd4E9LupDyv+T9fEPtDXf2ra/kk03gLOFlv67GbHF3L7zvkyeEYM+B6l6MEyYiyDjid8SeAzWm77+ja3YlMsq9PHRnirgtbPu+SgL7iy+MFHaJnnXE74R7b01GfExPVtCNV8ZJpV8/l0mVB+5Ilu87iio6YmdobgM+Fg+HVopm7+WsSy7DoPQRePf1F5UbgFnQ1DyFQD8joBIA/QyoWk4hoBBQCCgEeiIQERWFiy67HAlJydixeRM2rV/rEKIhw0eCFVJPLy9ExcQiPycbwSGhsPhYkHX6FBg8VZSW4oU//VePNfhD9rypofhwZaFhsK4pZRsFjVqlff135VI1449kfz9Pod+Tvh0c6C3BMbUBHPmIM4lAFsHKr4t70GhJsT12qq5PonhMAFx9eQyefz3bYfVUC7JJaXZWEWWAfunsSBEE0+i/9jdBa3NgcOWojYE04sfvS8PRk3U95jD5MmZEIP76Uma3M4CjuWf6fsybHYWOzk7TPeA8HwNAi8XDlHI8K7JkJkRH+IgdW2iwDzJy6oXWX1TcDE8vD6H6O+tXd3SN/jYbHvn1fyIpbRDq62pRV1ON7NMnceLIIQwdMQpvPf830/CQ8fKLB9JAyr+7w50+fO0+EhdHInpG59d69hlUfvxFIdZ82zfWhba2xj5hnztbCdxNAJEBwmFWP4CB9G03JGDaxFB53p97LatHlZ+2fdT0IP4nM+q79TDcvRfU76irbxNseU5en6MWBd4L9vgTUzIbmOj8bntFL+o+g/2EOKt8J5AZwMTZE/enCvtnw6aerURMKlBfRGt/YrWfeilfri3Btu8ruy9He8efeS2rW8jS3WvV5lP0ks9/SaFxy1Vf11XHKQQUAuYQUAkAczipWQoBhYBCQCHQRwRmz5uPwOBgHDt4ANkZp9HYYEy/pSr67556Hq2trfjio3cxavxElBYWorqqAoOHj8Qny94S4bRP33nL6U7SBwVIVeur9aXdQeJdNyeKMJuRAJiZSrurORod+6PPi3pUOpl4IE2Y9mOkSJM6z553itlpIntU8F50bYIkD3bvr+6+NqOquv2FO6rI288zs5arNgeuqc1Zv7msR6uDUYLFzHrObiQF9ejm4OHhgfzCRtTUtYOBK/v4W1o6pVVgxrRQREb4YumHxu4H2vpGugX6c7O6OnRwAIYPsUkwdvBYLcKCfeDt7SE6BZ3oNBQn7MsrcfWi2+HnF4DE1DQ0NzVh6MjR2P7dBhw/eADbNq53a8nZMyJw7YIYeJL6YjcYJJKez+CONPGs3EYJHt3tw+9r4M3k1+LrE0TXgq01DLzPdGiVfLZb6JNNrtadPzcKCy6OlmkUwXOk9aGtw2o8g/8Jo4PlT2u+LcXHXxjvnwEzXR9OZzY41OBwtj/ajvI7gte0c0+VKPWTaeFqJCf64dbrEvDqspweCQONJZOc4CeJAq5LNwW+J9QvodifNvj9wcTl19+UioDnpRdG4bI5ZBV04m+vZvYI9Kmjwnv61IuZpkUKHV3D7Q89JgmAD956zdVlqs8VAgqBAUBAJQAGAFS1pEJAIaAQUAj8gMDCG26Cr68VB/fuxpED+11C8+Rry+BrteLg7l3o7OhAfm62OAC88pf/dXksJxgF684CQDOVdv74vfLSGOllN7IR5BrXL4yVvnStB557YWBMde6DR2t6MAoY3LLax8CT/6TjAPup+eOaARoHg/bpU8OcenZrQTb35Cyo4T4Y3DoTQDPjFKD1YVMs7Iu1JT36vcPDLD2qsmbWc3VD2W/PBAmDF46IMItQ8BnvkhLO4JTBLyubrztoW9ACWAbyRvZnDMBIq25t7URQkDcCA7y77PryGt0SGnR1LfrPZ10yH+GRkSgpKsT5cy6V1pjCvFysWL7EnWXk2WGQGhdr7XaQoBsDg8P+6r3nhvoSeGuJOOokMLB11FbizgV3azk0d/TQm3C1Bt/f6xbEyrPiqo2BTIf7b01GWoq/LOuIbUDsE+P8ZB7f44ycBnF5MDuYGJk6MUQYR2u/LQMZHeNHBYntIRkFroZ9QM6kRWSYj6zH5AUtOVOT/BAV6dtt58h2BTIC2N7EpAy1Q/RWgWwdmDA6SJ59tgToxSspNkqdAlfJE1f75ufDRo8V60u2cikWgBnE1ByFQP8ioBIA/YunWk0hoBBQCCgEdAiMnzIVxw4dxIzZF2HN566F/KbOuEB+HNbVVmP+tTfJSqwA79m+Bc/84XemsGWVihTW5R//0O9ulADgj3aq7V9wXni3QCArpkYVUlcVdEdJBP5oJp3cyHtcuxhSa9nPveyj/B6VP9J4KaLmjOqsKaPv2lfdTe2l/Zy9gJ+zFghtH5qV36dfFfWiCdvPYV84KcgMqCjex2CG/05xPSq+c8h618ULU4AVRmeDwU+An7cpu0BtHQqaUcF8/aZysXt01L/siiVByjVdGMgyoBWdkfOBqQfPxKSFN92K8IhI+AUEYMv6NTh+5CBGj5+MkqICQ1tLE0v2mqKJ7zF4e/PdPBFMPNNBBs2UCSHCutALPTpbl7Zzj92XCia73GkdcLYmtTz4LtLRgW4RjgQt7degy8TtNyYIFd7ZXvRid1yDFH8K6ZFm72jw2U1PCxCtEAbv9o4Pzq6HzybFMCmOSS0JCiuWlDdL8sbV0AJyOiJcPT8G6YMD5B3ke5DDAP6FrgCe33MP3pksjiPULdCSj8SBbBq9VSCFEim0uPdATY9An/t85O4upoBZzF3tX32uEFAI/HgIqATAj4e9OrNCQCGgEPg/j8Cg9GEYO3ESvt+2FTmZGS6v95rFd8LH1xfLX30BD/7L75Cfk4U1Kz/GdbfehZTB6Vjywt9cBkr2/e5GASAr2fzRzB/2VLamgj3t5by9PcUuTE+pZtWMP6Rpf+VIzZznnDMzohctmYkH2vixmuZoMDhPjLN2K3lr8/h39vzaV+L067BaOX9OlOyXlT4O7p9VV/2geBfFDXmNVBqnFR+vi/7rbEugoB1bJJh0oFOAEcuB6zlrhWBFlIr+WmuDpthPHYWOdpLoIRaMbIGg1gKDbf57U1O7OAMwocBgiwGNq8F7yuCyvqFNPM9pO+doaD3selFIV+sPxOeL738UgcEhOLxvt7S3FOblyH8PHjYSR/fvxTuvPu/wtHQJICtm8/o1LrfGhNJ5U0Ll/jrSrHC5iN2EvgTe2nsXHdnVt27UfuPuPvSVfLO9/DyHxkZhsG5U0effyRCYPD6ku1rO4xjsUg/DmXUhg2bqQYxMt4ko5KmsBmm7MDMY+NNFggE/A/VRwwOl+m/kwKFfT7PEZLsKA3syjPYerEFFVat8l3FoOh5kwNA+kxoMfK95P84/Jwx5BU2YMj64h1Ug30EG+tQJ4LVrSdKhaQG4dkEsXnwr+ydloWgGYzVHIaAQ6I2ASgCop0IhoBBQCCgE+h0BCv9NOuc8VFdVISfzNPJzctw+x+gJk3DJldfhyX//pRxL2zQOJgWcDftqvT4BwKrhgkuiJUBiT+/WXZVgwESauaNKOwPbu25JAntqn3ohA6x+2w+ek2vq19B6cSno5UhUj+uwYsu59iwBM+wBs6CKCJ63h7QwsOJISr2XJ8DgxWr1EoV30uAZwDurGhvZ/Tnag5aIof4B1yXDQRu8JwxMyB5g0DN7RrgkLbJyG/DMq1kuAyAyPCaMCcbLS7Klouts9Ecrglmcnc2jxsUdD/8c4VFRIvzH/v/vt3wH2qKt/vQDHNzzveHhF85bgBkXXYJPlr3hcI7+QE18j3+jrkR/2FLOnRWBq+fHSsuBO4G31jpQXdPmtP3ELL4a44UtM3yunL1X+jU1gUvaTer1Axjgzr0gUp4/Vsb1o6qmVSwDqZ/gapBh4OfnKW4cbOU5cqLO1SG4+AIyGTqw/3CtJAyILRkITFS5Gkw2ct9Pv/yD6CaPMRIGZCvG9QvjJHhn8k8bbKG5/7ZkvL+ioFsYlHNvujoeLy3JFnvAKy+LkemHjtYiJNjbqVOAqz3zc4pgnjvrInh6emLzhjXKBcAMaGqOQmAAEFAJgAEAVS2pEFAIKAQUAsCFl84T+76TR49IG4CrseD6WzBlxiycPHIeG3WMAAAgAElEQVQIVRXl+Oy9pWDQVFdb49YPRQb09MnW+t21CnBhcZMEvKw6v7E8D8dOdv1Id1SB1++XFGj2VTtKEhglEVxRz7X1HbEE+HcyD4z61l1hqf9c80FvbOpw2oqwcF40Zk4Ld+rZTjG12dMjTPm6cy7bKxgwMlh/7vUsw0oqg7qbr4nDytUl0kLgalDNnV7nH31eKEGgq2EkCqkFS64qra7WNvv59bffg7DIKGG3UM+CLIDwyGhpB8jJysCLf/q94VLjp56LAJvNVOVfW8BVkEz9gebGRrcEB12t6QgHJrGoct/Y1O7UgcIsjvpKPivlzpg1+jX1wnjcC91Cxo8OxtBBAZL8sh9kT3y4ssjU88hjKQLoY/EEnzUmtagD4urZmjwuGCHBFhQUN4tOCBN0x0/VixWps8GkxZ23JHa3J+jPow/gNScBumaMHGYTBoaeycB7ysQOVf3ZesChzd24tULad3hNdAXhcWwXOFMhxxlzLhUa0Ka1q83ecjVPIaAQGAAEVAJgAEBVSyoEFAIKgX92BG68/S5ERMfgyIG9WL/qS5dwJKUNxt2P/QrlpcUozM1ByuChyMvKxOTpM/HrB+/AuMnTRCQt8+Rxl2vZ97uTLksLLArKkYpM1ezc/K6qHqtuv3p4kFTunPXpMxgPtHk5TADwnKwu6r3JNd/yjVvLHVrWaecnHd7ey5v7sv+7dvGsnt93azJKy5uxal1pt3CgEThmExEUEQsOtMiajijPvE6K5v3lxYwe1UQGJRQfY3VVG9p9eHVpLq5ZECOtBUb2ZpwnDIwXM11SpznvnkVJYnv2+ZqSHpfLIGzRNfHix06lcwqdOWptIJWcqvCbd1SKRZ0zirfLB87EBAqeLb7/ETTU16OmqhIjx01Ee3s7ivJz8e7rLyEn41SvVZIHDwGp/4f2fI9jB12LZ2oL6MX37Pvd73zk54iJT8D+73fiiw+Xm9h51xR94H3keJ3ppBRbSi6YHi7uDUveNxbQNL0JAPpKvpFQnbO1NG0E7V7z3TMa/Hz77koR9DT7XDB4pxAj9SPYllNV3eZUz4LfSVPHh4jwH4Nvtujwy4jfFVowrt8b90oGBqn7bJMhc8losFVj+FBbd9uQZv/HxIJ98M57Expi6WEfSoyog8L3jG01b72fJ+wduqp88kVRD4FTd+4bK/+z5y3AyPGT8OWHy00xWdxZX81VCCgE3ENAJQDcw0vNVggoBBQCCgEXCEw7fyZmzrkYTY2N+G7dGuzducMlZnf97JcoKynGVTffKsFOW1ubiP+VlxQjOj4BIWHh0gpgRjGaP2LZW6vvOaZd2pxZEeLlnaej9GrBMX+QM3gtK29BRydQUdmzT/7KeTFS5XPEADCi62uBGHtzNe9te4E+R8G5q6Bd+zwqwhf7D9f0+BFvD7aWiGDF1BVl2r6P334tYkt/cfqDU0eAGgIccy+IwJjhQVj2cb4ovnP84sE0uYdMrDx4RzIOHKnt5VeuJWcYVOpbBIweGOo23LM4CQF+Xvh2azm+XPeDC4E2n2KKKUn+0uZA8UUOXj8DR/ZLc7BCa/X17BZMYzD19gc/BHvs4559fgyiwq0oKG5EaLAPTmTUIDrST1TT+U8yMw4dq4S/nzdyC+oxYXQ4mED5ZksxKiq7XBz0gwmuC+ddjtj4RMQlJePU0cOwBQZJILTuyxW9GC4MmG5/6HHU1dSI7oU7Q2O8MBC1771nQmHs5GmwBQVh49ersHfHVlNLa88Q9SXcCbz17QjutA442pS+ks/kmKOWHKPjNQcBZxfMgJ8U/FeW5rjtAEF2UQx1ODy6qPgUX3Qk5kc2kdXHU4J1Chqyd7+xsV1aB4xEBDmPlphsk6FmQGZOgwiG8lkdMyIQL7+dA08PDzzxQKpY92mOC8OG2HDnTYnCltGL92mJAf5N+27iO0KxQLaMUOzx+Kk6SYCQKcB2hWdfy+qTzSHxZgLsyptvw9qVH6vg39QbpyYpBAYWAZUAGFh81eoKAYWAQuCfCgH2/l902QIEBQeLtdlHy942df2XLLwGs+cvlOoog8bS4iJ4enrBz98fTY0NeOPZp0y3ARgp/jOwHTMiCAeO1PSo6rGSTjE5MgLY53rtFbH4bms5SJdnRTvI5iVtAwlxfiKa5YglwHMywHzhzezu62WVmVR1enBzPVKNNYFB+stTCI+DwSg/X/J+XrcLgBbgUxCPdl32w1WCoEfwGe+Hx+5NxaYdFS4pvKz0UgSMyZCPPi/qQUfW2ApUEqfrgL+fZ7e1YfzfA24GMEyyMBj++QNp0j/NYIQ9ywx6XluW2+NS+HcGiS8tyXFqfUZnh6svj5HgnwkVVvYZ3LzzUYFLyrS9KCQ3wACN4mkcZAxQxE0bDLJuuDIVURFWnM6qRVqSTRIAFIH0sTAAaxfbxsycOjQ2tcl9HD4kGFXVLdi+uwxVNT0F4KhlcdtDj6OitESCn5XvL5NgaMjwkfhwyWuGrBYG6sNGj8PSl54x9f7oJ+nF98orW3uwNZhYuOrm25CUOginjh2RBMDJo4ddnkNrI+G74MgWz2gRfesAn2U+42c6mFgiC8Vdm0N9MoKVej6jehYAA+stOyolWNaELN3dKyv6k8aGoKGhTdgu+mSjfi0G9BTuHDHEhpq6NtECyMxulMDe0WAb0vjRQfIxnz9taIwMJgOZ9OF3zN5DNZLAmHVeuAj58d3XC2XyXWRi4PXluZIw4GDyjKyY59/I7hHokylA4cC+tiL9/D//KAyXD9561V041XyFgEJggBBQCYABAlYtqxBQCCgE/hkRuGbRrQgMDEJxYQGOHjyAzFMnXcIwffZc3P+Lf0PW6ZPYsmENLrpsISJjYlFUkIeNX3+JDV99bjr41yqE9HR3Rum33xQr0Y/enSI/nknBJf23rqFdhLBY7aaydlFJk1DG7YcjGv/Mc8PFaWDZh46pzzyWP675I502YtqPdFfCddrnB4/Vuqzqu1pLfz3a3KraVqz5pkyuXRtaYElauT6Q066f/3zyuQwJnrSK8a69VZJ0YMBx01VxeGVpbjfNX6tCNjS0Sx+yEd1aU2enVR9VzLnG4eN1ePPdXPE6nzQ2GCu/dm4z6MrC0egBjYvp6snmnmpqWyVYZNIhOsIPZRVN8PPzlmosg/+yimZU17QgNcmG/KKGXhVc2ll2dLSjtqYaAQE2fLdutTzPtLuksv/+Xa4ZMi5fIrsJmvgekxsUstMHltTVuPGu++EfYMPOTd9g/Zeu7Tm5fF8Cb7I2aCvHpBEr1voEmbvXpM3XKvnu2hwyibT4+gS5rwya31tRIFohTPTRNu/YqTq3q/7218AECV0/fH28JKBmPz/bUewHEyrURiAuZAzw++roiTqHrTx8t4g/371PVxVJS8Y5k0LBa1q7sQyr1peA32H3LU5CYrwVK74qdth2xL3MmBaG66+IBRNETIru2F0lNo96S0DOk+/TB9Ik6cZzuDvueOQJqf7/z78+bvo73N1zqPkKAYWA+wioBID7mKkjFAIKAYWAQsABAqzYXzRvPurq6vDN6lWmcWI1dN7V1yN91FhRSG9taUFgcDCsVj/EJCTi+KGD+N9fP+5yPS1I1dNgXR3EH8x335Ik0+z1AS6fGy0CWqSna7oB9utp52RQ8e6nBa5OZ+pz/hB/6M5kcSow8t3WAvX1m8tcqryzCrvo2nh8+lVRN93X0SY06z6qxzPg1g+ek8EcqfcabZifa9dPH3Mt6cL2h7sXJYnYGvfPAObhu1IkyGHAwnHu5FBJkLz9Qb60MdgPuipcNDMCm7dXSm90XIxVmAxff1sqwY12XgZRz7+ZjQyDQItr2otCmroB/TSJwfZVt9yO5LTBIgBYXVmBxNRB2L9ru1REzbS09GUrrBYzoHPUe09xwejYOKQOHYbt367H3p3bXJ6mL4G3vh2BYnJ6jQyXJ3QwQavku2tzyICczyQZN/21F/stMrkwcligBPa0t2R1Pyun0SWjgME7EwcVlb0dRngO4kjFfr5PFBg0+hsTiT+7J0USARxkNPA7i+8WW2KOnazvTujxXk4cGyyJRz0Lgv3/W3dWYtfeamEBJMRacd9tyVj6QV63U4DZ+zb3iqswbvI5DlkuZtdR8xQCCoH+R0AlAPofU7WiQkAhoBBQCLiBwNwFV2HazAuF+r9p3ddIHzUGrc3N0itNHYE//dsvTK+mBYWk37qqNvLH7+UXR2PmuWHYf6gGyz8tMKwAXk7l+/Mj8NlXxfhmS3mvvWjCZJt3VDitupm+CAC0FbvlmnhJKNC7237w89tvTMAXa0tcnpNBPW3zKMJntJZ+bWdz+dn1C2OFHaEFITzWqB2B7Q9UFH/29axuijF1GCaNCxYqMSvrZFzU1reLlZ9R9Z9V9/a2zu7gSQvgVq374ZoZ5M6fEyU9/I7sAO1FId25D2c6l1T+tKHDEJeYLEF2fGIybMHB4AUf+H6nW0r87uxFE98jrhQ5tE/mcC26bnh5e6O2ugrrvljhcnm6OpAiToYHnyUKMboabLFhKwgZHO60Djhbl9VrPs98f92xOWQwy3Yf2v31116M9slgnckqVvnLK1pxMrPesK/fFXb6z3nNfKeefvmHPnyjvzHxQ7HTlrYOsS0lS4VDz5bQWwXuOVCNqRNDMGF0sAj/sS2Bg88NmTnlVS3o7IC8s65cDfT75Xf6zLnzhO3y9YqP3LlUNVchoBA4CwioBMBZAFmdQiGgEFAIKAScIzBjziVIHzkGjfX1CI2IkB+gleWl0if9ybI3TQtHaZXxguImhxZhrHiRfnvtglih3jJAokCdo8H5996ajNHDbHhvRWGvwEc751cbSgwDrb7cewbb3N9ry3IMK2+adR779F0FYrT6YqLjrXfzRJjM2WCQceWlMVhq0LbAAPC8KWG9HACM2hFYdU9J9BMhRi1wIJ2fIoKbtnUFjvPmRInYmqPKvf0+3blm/bFGopB9uSfuHsMA+4JLL4ePjw8qK8qxd8cWBNi6erhrqquwYvkSd5c0PZ/3nKrxfHa/2VxuyEwZMXY8ho8Zh9iEJOzbuc2l1WBfA2+tHYG6En99qadvvekL0k3UV/JpA+lK2FI7VK+N4Eg/gHjxeabQ4ZkMslfY/5+S6A8yFbbtqnTJAnB2PiaxyFzQJzXt/6YP7LXvBCY9mLykZsLTr2SKc4eRVSDv7fnTwrD8kwJpXRg9IlC0T5hkcQdj7RquWXwnigvzld3fmTxE6liFwAAioBIAAwiuWlohoBBQCCgE3EOAAX9+bjauu+1uFORkIzQ8Ar5WP7z94tOmFtJ66hlsOKpYMZCcPD4Y6zeV49jJOlPr8scw6e9l5a29tAXYh8uK5PKPXVfY7U9mZJ/HOfxBzmorlbdz8nsHI84CdftzuNMD72wunQ7oC24vBmbfjuBIE4H7IgvgovPD4eHpAeoDsMXB7CAm11weI8J/rpgM+jWNRCG1zyedNwJxyVEICLDC04uicB6ora5HQKAf6mob0d7aDv8AKzy8PKUsWl1ZJ595eVITgPZt3vCyeKGhthFNjRT/68TubcdQXtLF2mD//6D0YfDy8hYnC6ufH7JPn8Lp40ewegAro3rxPboyaKrw9lhfs+gOFBcVwOJtwanjRw3tCLVjNNYJ+8LdCQq1dgQqy7+6NKfPVnLaPvSWhPY2h86eJe25TEv2F5V7+71Qt2LCmGAR5Dt0tM6pjZ+rZ5Z0fD6vDP5po8dWHUf0fldrGfXhM9gnm4EOFlo7DgP7Rdcl4KW3snuID9qL+JGZw7YmJuc05g0TdnTH0CdTmLBjy83GrRUuk4zaNZx7wUVYeNNiZJ48gRf/9HtXl6Y+VwgoBH4kBFQC4EcCXp1WIaAQUAgoBHojQHGy+tpaUUrnoIL6oGEjB7RaavY+kCJLazmKmekHg2a2CfTF55z9uldeGi3VNtqBVde0inL+0EE2EdL7y0sZoiZuP+j3TYVvMwEVAwAGhH99OdMwmaBfm+vOmBrWay6p3E/cnyZiYfZiYPbUfFKgH7krBZ+vKenlV06Vcq7T1tYpAQhF6swO4kwxRjPXrK3pShTS29sL/L81wIr21jZ4eXvB09MTnZ0daG5qlb5si48Fba1dFoJWf19JEjTUNco/faw+6GzvQEdnJ5obm+Ft8ZZjGht+uGe0AGQbAPUxNq5ZhWsX34WTRw9h6zfrzF662/P04nvOgmQm3KZfdDFSB6fjxOGDWPbKcw7PpQ+8aSn55PMZpvbFZ4r3js/32+/nGWpamFro75P0lXy+K3qWiat1mMQi+8eojYHvIp9l6ofQ8rOwqLnPtnfcx8j0QBGOZGBdV9fm0BHA1Z4poEmNEn0fPu/vHTclSGJHU/FnYE+XgCdfyOhuOTBKHpARw6QixTk5jCwB+XctoUBdFO0crvZKd4uW5iZ8+dF7rqaqzxUCCoEfEQGVAPgRwVenVggoBBQCCoEfELjhjnsxd8HVeO+Nl7B5wxpRjb7r0V8g4+RxbFhlTqlcj+f4KedgzKSpKC8txhcfvjtgUFNEkJVt+mfr7eTcPSGD4xsWxkkVktXKw8dqHarjs2JHEb2SMgYpbejs6AQFvBoaO8RPnMrjVKino8FV82PAqqcZz3TSio3mOgsG7Kn5rHxSV4EJB70POq+Jyv2DUwNgC/DCuo1lkiQwO9iCMHt6hKlEhramO3aJZvfxjzBPc2Ggq4WrfvcrbliEQenDcfr4UdEkcCRM2NfAm2yV6xbESn85g04jW0t3MNVX8u1tDl2tw/eG9HwOe/0Aak7QGpKJvvKKFnmvmGDo66A2SBwTe60dYpfJ+0CbTHcH8eO7zvYJjdXEv5F59NSLmd3BPgN7nkMvRMpk3H23JmP5x/nSSsQ9PXhnsuiZaDoeRpaA3KNRQsHZ3m976DF4e1vw2t/+5O4lqvkKAYXAWUZAJQDOMuDqdAoBhYBCQCHQEwEqpS+692GxRFv7+ae46e4H8df//A3KSorwmz8+jdUrPnSrl3TqjAuQlj4M2zdugLe3Ny6/7mZs+3a9BDeXLLwKEZFRsPhQKbsTFosPamtqUJCXgzETJqGspBh1NTXw8PREXGIS2tvaUFNVhZysTCSnpeHbNasxbvJUjBgzFu3t7WhraUFtbY24FXhbLGhuahKquKeX1/9n7zrAo6rS9ps+yUx67wUIvfemFEWwK1YUCywq1lXXdd3y7+6/u/8W27pW7FiwgqgoAhYQAamCSIf03sskmfT/+U72jHdu7p25EwIk5DvP42My99xT3nsnD9973u/9kJ1xAlExsWIuTw8PVJSXITY+QRivlRQWihNhcoZvaWnGd199iaOHDgpDvQXz40QA/9W3Zbp5wzJ1gIL96Cg/ITMOC/VBYry/ADcizAdhoTQvEBHuK6T7FIj4eHuita0dJWVN4v/WuhYUFHWcVufmN2DSuFDEx/jh8ecyHU4/6RQ3KtJP07BPKc3fubcK9y1JRVZePVZ/Xmx/0CQnXnR9ojAlW/ZGNs47JwIzpoQbqkwgByFyYuhAi1t55NKgkVzfjeaKnw3fT5KIk/keKUuqa1p0lSS01wCLBcNHj8eYyVOxf/cOXS8AqaYgczl6f4wQSjS+Mh3BndQBZ8+Bgt0hAy2CYDKibJFjyQoC9LvWWihgpvQhKg9oMnnhyHGrpgLHyDtCREVstEl8n8oqOtz96TtG6gOjbdAAizjpb2uFUNNQ6ktRSSNIyVBZ1WwP9sl08PabkvDZhhKH9BiZ2y9N/EjhcNm8aDz7SjYqqzvWpEUm0OfqOfTWTGX+5l15DerrrHj9mSeNbo37MQKMwBlEgAmAMwg+T80IMAKMQF9GgAL/Pzz2NIryclFSVChOHo8dOoCZcy/Gs//8XwHNvb/7M/7ztz+6DRMpB8yBgUI5MHX2Bfh85XsIDQvFmImTYTKZYLZYQP8MJ89rCuTpPyHtrq9DY4NN/Nx/UEfudnFhARrq6xESFiZ+9vHxwcChw8WJZlVFBTw8PEWQ32hrQHlpqQjwvby8YK2tQVhEJELDwkWgX5CXK36muY8dOoiwiAgRfNHYX6xehV3btrq9z67eQEQDyfpJntwvJUDUQg/w98T4USEiMCB5NzmHU6Pg/a5bU7Dum1LNcn3KFAgqPXbR+VF47tVsO4FAcuWbrokXsmMyGWtsbAOdtt62MAmD+pvx2YZSkIGiViUA5f664uYvZeubt1fYJc9dxay33SfN9xpsreJ50AmwXiMTziEjRiPz2BGs/2SVbr+uBN5dTR1whrc8ydcrc6h3r5KM0EpjIGJt1PAgoQSIIzKgrlW8m0olizvvAZEmk8aEIDu/Aen9zNiyvdJw2gupOK67Ik4oEqSbP81Nz5P+PtH3kSpiENFHFTXId6Ciqln4mhBZcDyzDrdenyhIQOkBQUQePQ+lj4dWoE9/H6hsJ83hzG+D/oanDkiHp4cX9u3eLlRb3BgBRqDnI8AEQM9/RrxCRoARYATOWgTI7G/oqLHi5HHaeXMRHhmFqspyfPflOpQWF4nc6a5ISkeOnyjG9fTwRMaxwyLfmszYxk6cjPffeA1XXH+DyNUOj4hEO9pRU1WNqNhYoRioKCuDOdCCuIQktLe1Yc/2bfDx9UNaejoO/rgPoWFhiE9KFn1Li4vFyX9EVJTIEy8rLUZFaakgH3KzMpE+eKgY198/QBAAgnhoa8f+H3YLdUB8UhLKy8qwbdM32Ldr5xl9zrJkm7Wu1cHo8Nwp4UhPCxBBhFaQTtL8ebMisfz9fIwaGoQfD9aI01UKpi6dG42RQ4M0Ky0QCXD34hSkp5nx0+FavPpOrtNA66G70gRpoVYnOANNBp/rNpaetPRczjNsUAjKKhpFUNbS2iYqSdDPgRYflJbbUFPbjDHDw1BcZkN9fQtKKxrR2NjhddAvhXLMreIUeOqEKLS0tIl7yJSusLhe4BsS5IvUZIsYc+vOUgxIC0J0pAl+vp44cqIGeQX1iAjzQ2qSBbv2lesSJ0SYTBobIpQfrvwpKJAbMXaCIKzo3X3t6Sc0YXVnTDmAVGFERfgKd30ludTVF16e5Dsrc6g1NqWy3LkoWWCr5x9Awe/0yWEg30dSxxBxRYG1JMTcXTMF5tb6FvFuExby5N2dcUjRQeX6yL9AWd7PZmsTZQYp3YfUP2EhPiJ9iJpUGlAViA8+KRSfkyrkwGGr3cdDL9AnpQClDhFxRJUDtBq9M+OnnYuDe/cI4ogbI8AI9B4EmADoPc+KV8oIMAKMwFmJwJL7HxbSeen0T/+wJBUASfn37dqO5c/92/C+6UT9jgd/i9a2Vhz9aT82bfjc4VRq5twL0draItIA6qnkYHi4OLUfMHiIKM1WXFAgTubJCO7Y4UNITE6ByZ/qY3sKB3dKCdi3exeGjRotlABWa60I7umEn07laqqrUV5agvzcHIwcOx7VVZXi3oSkZEEiVFWUC2UAjXVg316RXjBuylRs3fg18nNyDO/zVHWkgIBaVU2HPJiaj3dHREEmblqNTmNHDAnEN1vKRTC8cWu5IARGDgvCzh+qsf6bUl3ZMxmv3XFTEigPmQKkb7+vwGdflmgGW87c/PXwoBPfhVfHu5Vq4AzblEQLYqJMyMmvR0FRPcwB3gjw98bQgcECs+QEM6prmsQpbUiwr0i5IGLg4NEqVFY1ieu5BfXiGgV1lMKRlhyIuvoW5OTXITEuAHGxAeK+nLw6HM2g9BIvxEb5iyDvRHYtoiNMIvin4JcUHBk5VuzYU9Zp2UTMUCUJakZy7+m7M++Kq9Ha2oat32zQ9ALoSuCtTEdwJ3VAvSFZ4SMmyk/4ZIwbFSxIJlKdkPSdTqtdqUhI4v/AHWkgvw1naxmcbkGQxQtFpU2gIJvSAtwxrFSunb4/9J40t7YhLtoknpnR6iN676Is70ffu0CLt6g2cPhYHd5dXYCkBH+MHxWM/ilmBAR4iXSifz1zAmo/ABqbAn0qN/r869kOqQ6kFCBlkJ7RI70r9He73lqLz1e+j/ycLKd/kkw+nrA1dyiKuDECjMCZR4AJgDP/DHgFjAAjwAj0aQToH5P3/PbPCA4JEZJ6Muw7uG8PfvHLX+PIgR8N5/8PGj4SZGhWUVaKwrwcZBw9IsbhdnoRoJN9OonUql6gtRLqf+1lsaA8/S07KjWDOBlENtjaHNQJE8aECIO0nLwGFBTZxIktBUOlFU0i1YAIACrR+M4qx9KBFDjedG0CQoK9seyNHMMSbzqJnzA6Aj/srxBB+LHMWvRLsSAp3oz8wgZ4egJHT9QgNiYAASYvUe6QTu4zsq3ILajD+FEROHSsGhWVjRg/KlzAYTH7oKmpFbV1LSLY9/b0QFs7hG8DEQBjR4TB5OcFbx9PZGTVCnJgQL8glJXbxM8btxajqqbzKa3SfI9wXf5entMXgb4/5865CCHh4cjNPIEVLz3XqT8ZzxFuFNSSmZ90knf1hpF6g2rRu8rZjwjzFc+EjCIpYI0M9wMpBwhDek/0GgX+FOi+/HaO03J7SiNDV2uJivDD4HSzUAvQKfieH6tdEgx666O1nzMpTJAVNBYRAK7ICleY0nUiRSiInzsrCmnJ/mhqbsdHnxUJMo6aktBT+wHQdQr0KTXhn0+fsK+HxqTnRdUjtJ4vvSezL7oMW7/egB92bHO5THqfUyLNyKuoZxLAJVrcgRE4PQgwAXB6cOZZGAFGgBFgBJwgQBUA6LSclACTZ8wWZckaGupwzw3z3cKNcplJtk//QM3LysSnH6zQdTV3a2DufEYRkIFbrdUxPYFOcieNDRVBIzmtU8BNgTcZIlKjwIsMEokMoBP66tr/lvPz9RQnpRTsUImzF97IEc7vrhrldJMk/8DhKgwdFCL+P2FMBOJjApCRXYuocBN27i0XwX21tUM2XmttRnFpA6IiOko9Bpq9BUkwfXK0kPvT6TApALbtKhU/jxgSipraJhSV2pCVY8Xs6bEiAKaAMa+wDrICCZwAACAASURBVMczazF9UrRQBNhsLVi/qVBz2WNHBOPW6xNEmTcqXfnca9mutocZcy9GQlIK/M1mbPxijfDkUDZZ8tHk54kde6rsueWuBlamDqxeWyz2Eh3pi5hoE6hSgSXAWzwrKV93NZ7edXK2f/pl56fR0hvBVWoE4UZro/8TqZSb3/WKALReKgtIpoK0R5LndwcBoMSBUg2o5Gd6fzO27qjE2yvzHeagZ0DPTb4H5O3x0J1pyMxpcCCHiHhZekuySBuQlQLkPEJh9avforqiwtDf1lCzryC0yq1NolQmN0aAEegZCDAB0DOeA6+CEWAEGIE+jcCUmechNiERK998TeBAgfzAoSPcyv8fPXGKMDJLGZCO9R+vxM4t3/ZpTM+mzVMQNnlcqChz1hX5tJSP06k6lSBMTaa0Dg9RLYHysjdsKusU7OjhN7B/kAisSJa/44cypKUEitN6Csgbm1oREWYS+fwk/S8qacCYEeEiwM/MsSI3vw5hoX4YNyIMRSU2EfTGRvujrY2C+3oR+MfFBKCqugmR4SYR7MfG+OPgkSqRNhAW4ofikgaMHBYmVANEMGzdVaq5VKX5HqkrlKe8zt6Nc+dciOi4ePgHmDul35D0/P47UoXsnE6ISVpupCnTEYz070ofVwG9HPMXNySClCMU1L//SSG+3txxWq7ViEiiU3tSC1DufVMzeTV0VM1wtxFm0RG+iIzw60j5yLM5pNq4O55ef1JpkKyf9vX5Vx1lNinV5oE7UrFpaznWb+xIFyFFxpB0C/YeqBEkmGykmrlgZqQgUpSpQHT9HDKLHDUG367/wqW6KszsizCLD3LLG9DYwvL/7nq+PA4j0B0IMAHQHSjyGIwAI8AIMAJdQuCJ194VTv1rPljhcP/4qecIZ30y7zPS6ORy2uw5qK2uwoF9P+DLTz8ychvCLb64ZXoyXt+cLU6p3G10//DEIGw81DkHWznW5WNjMX1gBN7fno/tJyo6TTMw1oJJ/cKw/LuffQAuGBGNzYfLUN/UYSDnTpvYLwyxIX5YvVv7dNidsdR9aexrJsZj85Eyt8a/bWYK4kL98fT6E13C+mTW3BfvVZrvEXFi1Dxx+JhxGDZmvPgufb32UwcPDaWEnsrRPfZcBmr+q6pwhjHJzykVg1IvTlXLzKnH489nClKEyA8y3quo/NnLQs5Lp+Qzp3WkX7hKY6D1DhxgESkt+UU2ZGTVd3n5lDYREuwjJPeUqkLrddWoAgA1IlvcaVQ+8PK50Xjt3TxBmp1/bgTmzY7EK2/n4cCRWqdDET6hIT6dFCPXLb4DI8aOx9eff4ov16zWHYOesJenJ/x8PFDf2CqqrXBjBBiBnoUAEwA963nwahgBRoAR6FMI3P7gI9ixeSPufuRPaG5uEvn+H72z3K1yUuT4f/HVCxASGob83Gw02RpRU1WJt158xhCWFHzPHx+PZV9nuhWYyqCeJimotOH5rzI0g/UAXy8snZ0m1rI7q1KTLJBjHSmsxYvfdEiYaV0LJidixbZcHCl0v7wWjdkvyqK7LkPgaHSiQH5gbCAyS+vxzrZcw5jJPdbaWpgE6Cr4btxHqgnK5aaTa1f57uphp846HzHxiaLSxTdfrLGn0ZCS4uF7+iEtOQDVNS144oUMQyfiynQEN7YgutLJPnk/kGlfaXkjyiqahekk7Us25em/JCno1PvQUasI8qkknlSgz5kRgfkXxwopPlWreHVFrsslDRsUKAJnwpRSSrpqCEjEBBEmNLeragB0Cn/pBVH4bnsl3vmowOUa1R2o4gGVMSRvDKON9vfg0lRs31PVSRlBBCuVRd20/nOnw/l4/ZzK0cQn/0ah536MwGlFgAmA0wo3T8YIMAKMACNACIydPA2XXHMDmhptWP3Om5h+3gV4c9nTuPqmX4DSAQ7++AOe+ssfDIF16bU3YsS4CQgKDkFZSTEO79+HT957y9C91EkG6N8dLbefzlPwbfLxwr6cageVQERgh2LA19vTadCvnJxOzKelh+PLAyW4blKCODVXqgBIRXDPnH5Yu6+4kzpAa22GNwaAgnVqklRw516tvrSXeSOjRQCfEOaPK8bFYW92VSclgAz2lSoB+iwqyK/b1nKye+kL90vzPSoz+NKbOYbTHAibC+dfi8joWCH1VqbTUN14KkdHQfBTL2YZOslWpiOocad8ePJooNP6iqomUZ4vK7dBmOUVlzRqVpCg4P7uxcnC94EaBawUyFOQT+QAVaYgyb1sVJWBpPt06k6VKmafEyGMDIlU+M9LWSgpcy7rJwKAygGOHh4khqTceC11gat3ilI+yAPC29tDrP3wCSvq61s7+QFcd3kcZkwNE2klrko4uprTnetUjWPJjUl48/08HDlR586toq+PpweCzb6oqW9GUyvL/t0GkG9gBE4TAkwAnCageRpGgBFgBBiBDgQGDB6KaeddgIrSUkw8ZwZ++mE3mhob8eEbr4jrqQMG4r7f/wXLn33Spcs0mVJdft1CJKUNQFF+jrDFJvO/H3fv0DX/kxJ2I8+DTuTf2pIrTvDjQk2Gg345tjqAl7+fKLHag2ZXQbokCLQCbVd7ICKDCAs16aC+jzARgZRGeoLsS+u4fVYqVu7Md1AkaEn7aTwK+DNL67DpcJno7y4B8OLjwx2WeduD+11tt9N1GsPZfXrX5efO7pfrU47vaj5aYHf0MTIGzSXN9yjIpkoIm7/vnH6iByq5vZMpp7rGu5TQG825p/GVqQP0O/k4vP9xob1ag9sPFgCZ2N04P14YP775QZ5DJQfK3b/l2gQM7G9xaSxI5MjHa4vx9XdlusZ8RCYkxJmE6oCMJMkL4dP1xaJEYFcarW/U0A4ShcgLtT8elTgkEsNa14onns8QZIizRoQM5f5TRYuTaZdfGI3Rw4Lx+PPGUjuUc4UH+iLC4oeSahsq6zunXpzMuvheRoAR6F4EmADoXjx5NEaAEWAEGAGDCFy1cBHa0Y7+g4YiISUV2zZ+JUqP0cmjp6dXJ18ArWFJLUDGf8WF+SgrLkZ0fALyszMNGQBeOzFBnMqrc/8poA00+QjpvL+vl5iWgmilQsDgFjWDXqW0PyTAV6gD9NIH5DwyoCavgrLaJqFKOFrkOi2ACIdF56Zgw0/FumkEkiQgVYNeXr+eSkKSC+Q3oPQ4kKoH5b7cJQCUGBsJxNXPhAJzI4GyVh9n5INe4K+cX00KuHpf1CSFen69+12RInNnRYpSb9SopBvJ4U+2Kcf8ZF0x1qzvMJpz1pSpAxT0vrA8p0tmjq7mUV6nOWdMCQcZECrVAFpjUAB+8EgtXl6Rq1sSkk7HUxIDhKTe1tgqjBtJreBuI1+B6Cg/oQKICPXF/sO1wrdAvXZSWlCZx3+/mOkS29tvToanBwxVetAbTFYFqKpucTmnegw/H0+Q439DUyuqOfh395Xg/ozAaUeACYDTDjlPyAgwAowAI0AILFhyJzzggbdfehZ0kv+L+x4SwPznb380BNDoCZMxcsIkIf338fGFzWbDt+s/w/49uwzdr2W8JwPdvMoGVNU3Y92PxZopAkYmoPHPHxaNVzdldfIGIIO/qrpmjEwKEgoDV0Z/auWAzMN3tQ7KwX33+zycNzRKKBi0mtK/YMbgCOzPrXEgRZSYjEoKFukPykZzEDExOC7Q7jkwPDG4E7FhlADQC8iNnLSr79UKpCUxoIedkjgwshblOK6ICiN7oPFcEReurss10anwTdcmCLm70Xx3LVzoBD8i3Af9U83iv2GDLKKKAikLtu2sFOoC+tlZW3JjIsaNCsHGreWi/+lqFNhec2ksxo8OcWpCeCyjDk+9lNUpGJfrpPx4MgOMDPdFYpy/yOE/mlFnqHyk1l5TkzoM/qgaQXFZo4OagMgLSt8g8z8ibpy1kUODsPiGRKEmeOL5TJfpDHpjUXqCxezdpf1QupSPlwfI34MbI8AI9HwEmADo+c+IV8gIMAKMwFmFwH1/+AuiY+Owe9t3GDxiNP760L2i7F9sfCJi4hOQcfSIodN/ciu/+uYlyDx+BEmp/ZCdcRwNdXV477UXDeGldTquZQjYlTx8veoCSmO+S0bH4ofsKtD/9aoQdGVuV5vXk/Jr3edOX+X9J6MAMHr6TfNpnZzLz7TIAGcBuLK/sxQA5fqUc8n9u3v639X7XJ3+07jDBwdiycIkUf+dAtxHn83QfD3MAV4ID/UV5RFjonxFfnpEuC8sAd6iVCEFpM4aSdRffzdPzNFTW3SkH665LBZDB3aQF8pmVJVAp/fksG8ydeTyZ+c3dLkyAJn0+ft7CZf+puZ2h8A7NtoPS29JxgefFDr1bSBS4r4lKaKk3579NVi2PFs3jeFUPBcy/LOYvFBZx5L/U4Evj8kInCoEmAA4VcjyuIwAI8AIMAK6CMy68FKcf/HlSEzth9qaahTm5aDOasX6jz8UBoGvP/tvl+jNufRKxCUlY9jocSLff8/3W5yWp9IakAJyarJcnvp3uuZuEC5JhA935GPBlEQEmn42I5NrkFJ7md+v1Ue5XmdVBmQ/WuclY2Lx6Z5Cp4oCpZGfs9KHsl9mSR0OF1p1/QG0SIKTJQCcBfa0X73gXh2cawX1Slz1An0tmb+8z51TfpcvsU4Hoyf8rsanXPX770gVEvi8Ahu+/LYMMVF+okwefRYe5iPIAXVA7GpcrevKMnxduf903CNl7nH/NQ+kOUn+744qgdQQQwdZcPCoFU3NbcIP4ERmvUsFhHp/9AyaW9rEyT0ZAZKCgp4JVQmgsomzpofjqWVZqKrRD65nT4/A1ZfGoLKqGf9+MUuQCaerUfAfHewHLw8P5JTXc7m/0wU8z8MIdAMCTAB0A4g8BCPACDACjID7CFxxwy0oKykSpf/mXn4V5lx2FR649TqQq78rF39KGeiXPgjW2lphUjZ/4a0oLsjHd1+td2shFKiSDJ9c8imQnT8+Tkjy5wyPsjvWuyIAiDSgcegUX6tcnzOXf1cn7K6uqzdLqQVZpXVOywYakeLTvJQ28N72POFjQPn9rpqyhGF3EgBGzPacBfJaigBnKoNTkQLgaj41tkZVEK5UAGrzPVfPsKvXW1ra8daH+di6s9LtIUw+npjQL0ykA/l4AZFBfsJvgwLMrNJ6jEgKEqX36D+rrQU1DS2IDTGJNBVPDw8EB3gL87laWzOOFdWhtNZ5ECxNDOVCqTrAky9kOg201ZsiImHEkCBEhfsKT4D8oka3yu3ReKSqIHUF5fnXWltAwfw5k8PEWubNjkRoiI/TnP74WBPuuy0F/iYvvP1hvkjxOF2N9BMhZl/UNjSjpc156sfpWhPPwwgwAsYRYALAOFbckxFgBBgBRqAbELhu0e0YOmos/nDvbWK0ISPHiP9TEP/uKy/g2KEDLmehlIH0wcNw4uhhbPxiDaJi42CtrUG91bUxntGAlhahrgLgbGF69e1PJwFA6oOUSLPwLtBqrsgMrXtcEQZaaRPdRQDoneA7UwBoyfzdPVF3phxwFZxrBeVG9yHxN7JeI32U5nsuv1Qn0cFV/ryzoemdvHRMrFDaFFbZ0C/ajC/2F8Pk7YWSmkakx1hAJnPNLe2AB4RHRf9oMyqsTQiz+MLi5y1y+6nPpkNlLvPQlWkRjU1tWP5eHnbtrXZr9yS9H9TfjNAQX1itLcKln8oEdrVJooZSLj7dUIzJY0OxbXclvt5crjkkzU9lENPTzPhsQwk+NWDE2NW1qe8jY9TIQD+hMipzQbZ015w8DiPACHQvAkwAdC+ePBojwAgwAoyAEwRuvO1uXHT19aiurMCxgz/BHBgIk78/fnvnYsO4UbBPuf8kWw6wBCI4JESQBq89/YThMZQdXQXFWtdd3aMcX0kAHC+24p45/bB2X7GQ1Ls64Xd1Xb1hWteNUxOxcmdBp+oG1FcrWHcFmhHCRE1+dAcBoGfAJ9drJNA3msuvHtNV6gD1N9JHGdDr4WyEMFDeq+dxoDc+uclTmTh3G5nTUYk8kqRTzXsKcItKGjFiaBBGDwuy+wJQn1fezsW+AzXuTiH60yl+SICP+D8FlSFmb/F/kpaTq7z0H2hsbkNyRAAamjvk8jUNzfD28oTZzxvNLa3w9PSErblVqAScNQqeH1yaKhz9128sxco1zk329MYKD/NFSqI/yiubUF7RLE7xu9ooJWHBlXHonxog/q4R9qSmWPlZkWZVgkvmRGHeeVHY+UOV8F5QlxHs6jpc3Ucn/6S+qG1oQW1j1/frah6+zggwAqcWASYATi2+PDojwAgwAoyAAoGFd9yLyOgYUV+8ubkJ3t4+GDBkGLx9vLFu9Yf4eu2nLk/xyf3/vEuuQIDZjODQcHh4eOCzle/iy08/6hLWroJ5dwkAo3n972/PBxECt89Kxcqd+brpA86ua22Ygm8qyyd9DRyCx5kp4ldKeTDazoQCgNbmTN5u1ANA7PXx4ZpjOTMJVKYdGLnf1Wn8ySgA3L1X/VypnvzUCaGdHjcFjY2NbbDWt6CsvAn5RTYRyJ7IqhdO8nX1rZqvCMnWb1uYhGGDAsV1ClTpFL03tcR4Ewb1t+Db7ysEBl1tAf5ewjk/LsYPZKR48IhVVAfoagsL9cEN8+OFeSM1Uih8uq4Y6zeW2YecNDZE9KEKBC++mYOxI4Jx3eVxQjHgqroCmQXecl2CIHOWLc9xa5lE0ISZfUR1FJb9uwUdd2YEehwCTAD0uEfCC2IEGAFG4OxEYMn9DyOlf7ow/Gtva0dLawtMJhM8PD0FIRAeGQUvLy/8+YG7nAJACoAR4yYiITkFYeGRqKmuwvpPViEn43iXgNOrcb9gciJWbMtFWW1TpyDdFWmgXIirFABSBHSHCaCcU08F0JXTfxrzTBAArnLb1UGxEm8jygAtYkAr0DYS/BsZy9WL6aqagdb+XJEO8p65syJx5UUx4lc6rSdn+UNHrSiraHK1LN3rdCo/aWwoggK98dW3ZW4b4HV54h52I6UejB0ZLMwAycwvM6dBt4yg0aWTYqOpqQ0FxY2YPT1cBPoyWCeFwO03J+PwMSuWv5uHgAAv/OrONGHsSKqIktJGUTVg++4q5BXaHKakygUPLk1DcoK/6Jud24A9P1Zj5w/VSEowieoGq9YU6T7L6CA/hJh9nPqLGN0j92MEGIEziwATAGcWf56dEWAEGIE+g8B5F1+OS665AZExsfDx8RVEQH5utrDhttbUoK29DScOHxTBvF6jk/8ZF1yEH3dtx8Z1n2Hi9BloqK837P5v9HRezk817ukkfVp6uEOpPlcEQGKYvxgit6JByPyVsn9lQK1nPKgsF0hyaHeb0tyQ7nW1Xmfjn6kUAGdrMiK/d3bCT2Nr5fIbkdfrpSY4KzGo3IurwN3VdTmW0X4TRofg5mvj4ePjeUZKxbn77va2/mQIOHiABaVlTUiIM6G8shlUEaErygIq/3ffbakiNYHy/4loIfNDCtgp+CflxYnseiH7l+PPmhaO+RfHgLz4/Hw97fCReiA33yaC/M3bO5QOpBYgBQCNS6kQyrb3pxqnpoOkAGhvb2e3/972gvJ6GQENBJgA4NeCEWAEGAFG4LQgMGPuxRg5bgJaWlpF0O9nMsHfbEZuZgb8AwJEOsA3X6zBwX17NNeTOmAg+g0cDJN/AIJDQvHj7u0YN/UcvPfaiy7TBpxt0FVwrHVy7uoeZUk+Ms1SEgC3zUxBRKAfDubXOMj06XMRmH6TJU7d+0VZ8PxXGU5L+rkK3Ok6ERjKsd192HQvmbFppRTQWITP+cOi8eqmLPtau8MDQGudyqBdTyWglO+rx3Bl7ueMAHA1rnouWU3AKN5GyQc5niuVhOxHgePiBYlobWvHK2/nieCUW/ci4O/vhWEDLfD28YTJ1xNZuQ1dwvniOVGYPS0CLyzPxpETdfZF0uk8pXIcOlqLj78oxgUzI3HgsBUHjtSCqhpER/rh3y9milP8W69PgM3WhsgIX2GOSG3Ljo40DSotOGV8qKg0YDJ5Yer4UIwYEgiqKPDR50UOqQbdixCPxggwAj0JASYAetLT4LUwAowAI3AWI0Du/9HxCWhp7jCP8vH1EUoAcu6vq6uF2RyIZ//5v7oIDB8zDmnpgxEUEorg0FCERURiz/dbsOaDd7qEmjyJp7J/S2enidJjlJNPxmPKU3etYNYVAUALosB5X06NGFMSAHo5/3K8EyVWEWh3BwEgxyR3dDJQ6yqZIPdBpoVGm9b6XaUSGB2b+zECPQ0BOlEfOjAQkeG+onwfyfCpMoK7jVIqyEyQ/BnoZL+6tkUE8VdcFIONW8pF6sbiGxIREuyDl97MwU+Ha/Hru/th/8FafP5VCaZPChNB/lPLslBd2yxSPyaPC8Un64rx7bYKUHoBpYG8uiLXvjRSHdxxczJWrMx3IB3cXTv3ZwQYgd6DABMAvedZ8UoZAUaAEej1CNz18P90BPuWDlfy+KQkmPzNyMk8jvKSErz5wn909xhgseCy6xai/6AhKMzLxfHDB0UJwK40GRzHhZqwI6MSCaH+ggDw9/XElAHhWPZ1pt1FnwJXasoTcCMEgAx4yZFfEgA0zsikoE4mfGq3/+4gACQJMTA2UJQzdMf4T2Iq95lX2YBRScHw9XaUDSuxL6i02UkGJgC68lZ2vmdYWhDuvSoNm34ow9sbTp/RHs07Y1QEnlmV4dZG5HqP5lrx2DvGPDmiQv3w+5vTsf1Apdij2d8bZpMXSiob3Zpb3fmG8xMwKDkQ/3j7GOoanDvWU99zR0fgPx9m4KeMrlUzoFQAKudXXNKIYYMDUVzaKNICSL7vbqOT/DtuToK1rgUNDW1YsapAKApGDg0SBEB1TTMefy4T/v6eDsH7ogWJCLJ4CzUAtV/elioM/1Z9ViTWdt/tKSK1YPP3P5N5RBqcMylM3KNn/Oju+rk/I8AI9GwEmADo2c+HV8cIMAKMwFmDAJn39UsfjG2bvsKAwUNx8dULRADf2NiIS6+9EZUVZVj22P/p7nfeldfAbAnEh2+8gvFTzxFeAp+vfK9L+Chl/XTiLxUAdMrt7Jo6MCbSQO9kXIsAIBOtzYfLOsn61SoDrQCa1mXy8cK+HNc1y2XgTut9fXM2bpmejEB/bzy9/oRmeUA9ECUxsTurCmNTQhyIEXmPVqlCrbWeCQXAtNlzhGLEz+SP8IhIhEVGITcrA54enigqyIOvnx+am5rE55FRMfD08kRbaxs+eONlkWoyZcZs1FZXIzI2FpHRsTh6YD9S0weipbkZ5sAglBQWoLK8DOs/WSngmHTOLIyZNBWZxw5j6Kix8PT0Eu91U2Mjvln7KcZNno7ammpUV1WCFC3UWlpa8Py//qr5CH51fX/x+YGMWuw+WuVWUCyDcVKAdLXlFDcYCqDl+DTn5dNjsH5HKbKK6g2tlwL++69Jg62pDV9sL0FmYT1+c8MAMSQF70QG3DQ3Ec+vztIM5Cl4nzMhCut3lHQiSWg9N89NxKPvHHe6lnNHRWD6yDAUlTfina/yXRIGenjSCT6VBqRAOirCT5RGJHNAI40c+q+6JAar1xZjzrkRGDooELv3VYsSi0oSgU7xqT33WrY48ZfBO31GJn+79lYLNQCpEe5clCyM/UiRQJUFrr40Fs+/no3C4p/JFSINqClVAUbWy30YAUag9yLABEDvfXa8ckaAEWAE+gwCQ0aOwdRZ5wvZ//bNGxETFy9UAJvWf94lDJSydq3TfJn3fqigtlN+O01oRAEgF6Y2AaSx6VSeygASeaA11skQAEQmXDMxHpuPlHXyGKB51Z87A1Dm99M9F42KMUwAaI15JggAem9S+g8QqSaBwcGYMH2GKBtZWVaGqspy1FRVweTvD5MpAN4+PqK0pK2hHsufewojxk1AVXm58KkYN2U6howcjcxjR0RQb62tQUhYuDCjzMk4gZDwcKxd9T6uumkxho0eh0ZbgwjsW1tahG8FkQ2H9v0Am80Gs8UCP39/pPZPF+RDfk42lj/3706QuXOCrYW3DMaffD+jU0BLxEJ6oqVLJ97yxL7a2tKJHHA2J+1n4tBQ/HX5UYdgXBIAqzcXidN39e9yvmCzj+arKgP/eROjNUkS2uvOQ1XYtPfnUnrqgYgAGD84xLBqwdl3ZnC6Rbj4U1nAGmvHCT6pAZy1mVPDhcyfiIN/L8sElfqbNztS3P/Ui1nI/6+jPxn3Pbg0Fdv3VImTfGXwnpzojyU3JuHN9/OElJ/MH8kr4OmXs1BV05EOQH4Qjz6bIVIMqNEaSSVA5RCVqoAu/VHlmxgBRqDXIMAEQK95VLxQRoARYAR6JwIk3Z8y4zy7U//E6TNRmJ8ryvZNmXmekPLTSaqzlpTWH0NGjMIXqz8EeQmQauCjt1/vEiAUIMeG+NmDY70ygJP6haG6oRmFVY2dTvm7QgDIUn8y8JeL1zLo6woBIImG2oYW3Xx/CuhJDUBSfiNEgEx/ICJk/vj4XkcAKF+Q+QtvxYRpM1BfV4eWlmZYa2tx7OB+EdCPnTQVluBgVFdWIOPoYax46TmhUKkoKxFB+oXzr4V/gFmUq6woK8VTf/2DXYVSV1srTCxPHDmE0ROnYNSESaIfnfQHBYeiuDAfXt7eyM/ORHNTM4JCQtBQV4ekfv2FMqCmshJvv/Ssw7tMAel54yJ1T99T4wKQWeDczE8vGKcAe+nlKVi5sQB1tlZDp/TKxckAffO+Cuw6UuVALjgjAOSetu6vwNrtxfYhjRAA98xPw9MrM9xeq3LdNH9CpEkzlaI7CQAK0seNDBau+1R6j9z4fzxY67Q8ILn4z5kRKXL8SYpPngLk1k+lFikwf+vDfLEVCvLJ0PGVFbkoK29yCN6VBn9EJJA5IPkRkFKAGgX6RES889HPf2tTkwJw07XxePGNHAdVQJf+sPJNjAAj0GsQYAKg1zwqXigjwAgwAr0TgbmXX4Wpsy/AH+5ZgtETJmPJ/Q/jmX/8r3D7Jxn0dYuXwtPTE48svVV3eKHo4wAAIABJREFUg1RCkE5USfpPpai2fLVepBK42yhIPm9oFN7b/nM+tV4wr+VuL+dTn+or16H0F5Cf6+Xg652KaxEAauJCvRb63ajEX1naj0odUprAkUKrA5y0jxunJoI8DCICfXsdAUDEE0ny6YSfWtbxY5h+3gWggL0gLweJKWkICQsDRVttra1CJVBXZxXE1O5t34lT/jmXzhen+HFJyaJEJSlQKA3ltWeewDW3LEFra6v4j1IAyMySUg5aW1oxYvxEe3oAzVNWUoSYuATRl0iFH3fvFPPMufRKRMXE4a0Xn7Fj7+rknwLmW+clIT3J3Ok0XfkA1cE4jUutvrEVx/LqdHPd9U7q5djqgN3ZnMprekG2KwJAEhZvfJFriACQKQFafxvIDFMrz787CQCa18/PE2nJAYgM8xXy/bwCG3ILGuwn73JtgiBobBP5+Q/emYqtO6qEfJ9aeJgv7r89VYz11LJM5BXahMHfxDEhePz5TKQm+mPhNQl46a0cZOc2OBj8EYHwwNI0/LC/WigFKB3g7sUp+GxDCXb8UGWHRjkeqRa4MQKMQN9AgAmAvvGceZeMACPACJwxBChoP+f8eXj8T4+AJNkz515sd/snAmDpr/+AfTu/x7LH/665xlkXXory0mLs27ldXL/+F0vx8btvdqn0HwXuapd/tQM/zaEMfsutTZ3W5YwAoM5alQOUg2jNqbwuZfzqiZXBugzia20thgN/9XhKRYC8JhUKtAZq0hdBKgf0XiSlCaDER6oe5D1GVAdn7EXtAROTXL2wzGbI8I+k8Q9d3x/Lv8jVDObVBAAFuYsuSsLmfeVIjglAUnQHMaLVqM8nW4o0A+6eTgBo7YewcqYi6G4CgNaQEGsSZoDkun/0RB0Ki20OBAAF+EtvScIHHxcKqb+WEz+VBbzwvCh89FkRNmwqcwjy58yIwPhRIXj0uQwEmLwcDP7Uzv6UDnDR+VF45pUslJb//PeM/AQqq5odVAE94GvAS2AEGIFTjAATAKcYYB6eEWAEGIG+jgARALc9+AiqKsrFSWtleTna29uQmJoGf38zPnnvLRHQ6zWSYg8aPlJIqjdvWIuykmKXKQPuYK6lALh5WhK+P1HR6VRcjkv3LDo3BRt+Ktbto7cGLdM8d9arl+PvzhhafWcMjsD+3BphEqhWSjhTQxiZV3oqKCspGLmvr/SRhn1vr89zmquuxEOZG//qZzmd7tMiAPQk8MpxpVJAr+rAqSAAyPRPTUjsz6gROfk0n9Z15Zr1TvZlH9pTXqlNF1s1AWAkxcLIu0m5/Mcy65GS4I+KqmYUFNvEiT+188+NAEn/C0saRXqAxewt3P6zcurtbvxEElDOf0lZEz74pBD3/CIF6zeWilN9ZfBOBn/XXxmHZW90qAHUzv6UDhAd6WevDkDzk+qAxlv3TamDKsDIvrgPI8AI9G4EmADo3c+PV88IMAKMQI9HgOT7cYnJeOP5p4T839bQgPycLORmnhBu6M7y/2974DcYMGQYMo8ewc4tm4Sh2ruvLuvxe+YFMgJGEXAmWXc2RnVds0gBGJwciBvmJHSStvcmAoCqAEgTQPWeZQoAKSM27CrtpEog/Chgp8oDOw5VdoJMq6ThFefEOqRBKAkAqZSQ+J5sOUKqDDBqaBBa29qxc2+13QtgycIkDB1ogb/JS+T8y0YGfWu/LsHqzzt8Esjob/AAC/YfqsGoYUEip7+svNkheCelAJUIJIM/IhOU5oDkSfDQnZQOUGNPL6BxiTS48uIYPPdqtoMqwOh7y/0YAUag9yLABEDvfXa8ckaAEWAEegUC08+fi/DIaKxesRx3Pfw/+OaLNSL//6al94mya68/86TuPsgkkAzUKA979IQpIhWACYBe8dh5kQYRoAD3+tnxJ1V+Tit1QC8FwMiytErqyftcufI7G1+e6iv7OFMUUD8p3/9yVykaGlsdgnwj92qlSThTFcg10ryRIb44kFlrBDLdPv1SAkSAH2TxRna+DeUVjilF5MR//x2pyMzuOPmPjzWJsn3fbqsQY5J8f8H8OKEA2LKjg+BQB+9Kgz+1s7+6OoBcKFUFSIr3d1AFnNRG+WZGgBHoNQgwAdBrHhUvlBFgBBiB3onAr//6qJD7Uw4/GbI98/c/i40QMTB99gX4v9/cr7sxcv8fMXYCBg4djl1bN3e57F/vRI5XzQh0HYFTpQBwtiJXVQC0Su0ZCeIpf//Vz7IxakAwPvq20L4ECtJvmpuI51dndSp1KIkKk6+XcOL38/XULXt4KjwAlDgRARAR5gtPTw9Rkk+mAVAfcuJftCABL7+dK+T76iYNAg8esdpz9Sl4J2KBTvzVBn8D+5mxYH48XlieLZz9KR2AzP6eWtZRDlC2+5ak4FhGvYMqoOtvG9/JCDACvQkBJgB609PitTICjAAj0EsRIEf2WfMuEWXYImNiRRm0E0cPY+ioMfjHbx8UjujKNnbyNPEr1XDf/OU69EsfjJzMEyJ1gBsjcDYiQAHrJVNj8MqajrJtrpq7JoCucvvlfEb7aa3PGQGgtx+903iZ108SfBnknzMiHLuPVtnTAPRK+9E6bp6biNfX5uC62QmihCDhdfulKVj2SVYn08TTQQDQqX1ldUcAnptvs8NhxImf8v0tZi8R8FN76K40HM+sx6rPioRCQGnwR+NRGULqS+kElA5g8vO0lwOk+4k0uHNRMlatKRJqA26MACPQtxBgAqBvPW/eLSPACDACZwQBKplGJoDrP1n18z98L7wUg0eMxrfrP8P+PbvsnxNZcOEV1wjpf2JqP/y0ZyciY+JQmJeDL9esPiPr70mT0j/ohw8KxJPLMpGT3/nEsCetlddiHAEjZndao2nJ6qmfOqh1x2tALwVAnqpXW1vwj7ePdTp1d0UAyPx65fhaZf6UJIRyzNTYAAxIMAsVgJ5ygOY4b1ykWJ/Z5OXg/k/XqG3aW+YA5akmACgPn07mj2XWITzUF/mFPxMAFNyT9H/5ez+XJlU/Z3L8nzk1HE+8kIkxI4Ixd2akUANQST8y+EuIM9nJAaU5oNnshQfvSMN3OyqEcaBsRBpcMDMST7/sqAow/rZyT0aAEejNCDAB0JufHq+dEWAEGIFegMDCO+7FrAsvwRcffYBzL7hInPjbGuqR2n8gtm/+RnMHpAC4cP61qCgrw4nDB+Bn8ndaKUAPhl/f3Q/9UwNQXNqIx5/LdJDAKu+hfxDffG28cOoms6zRw4Oc9ncFu5yXTun+9cwJV93dui4IgMGBaGpuw7OvZHeJBJg7KxIkI/5+dxVeXZHbaX4pO661tnb7+t3abB/q7G69eyPBtpbkXgkpeQfsPFRluPKADLo376vAriNVbhMAWmvWKtGnJgBmjIrAM6s6Tr8XX5yMT7cUiRN95edar4qr8n/ynlNNANA8Af5eCA3xEWUBpQ8Afc/uuz1FBOebv+/I+ddq9H1feHU8CooaMWiAWaQSUKu1toift++uwrurCxyc/XfurcIt1yVgzPBgrN9Uhq83l9mrCxBpQGshQ0FujAAj0PcQYAKg7z1z3jEjwAgwAqcFgVvu+iUGDhuJooI8pPRLFwF8YkoaGurrcM6ceTiwdw/efOE/qLdaHdYzYPBQeHp5Cb+AwrxcXHrtjXj53//q0pqVbtjOBiAzrCULE/HSm7kioKYA+YIZkV0+Zad5Kee3q8G/DNC7sum6ulaX65YngHmFDThw2KpbBuxk99GV9ffVe7qbANCS8tNn546OsOfCKwkAV6Xy6Lm4ytd3RUroEQDqPH7l2tUyf+nqT+vZuLesk5xf+f70JAJAL7C/+tJYPP96R76+XiPJ/n23pWD9N2XIzmvAuFHBGDTAIgwDvb08hNS/rKIJPx6sERUDnn01W1y/8sIYkAqAGvUhwiAjux4xUX7YuLXcQRXQV793vG9GoC8iwARAX3zqvGdGgBFgBE4DApddtxDTZs/BK/95DPf+7n/RaLMh6/gRbPh0tagCoNduWHIXmpubYPIPwL5d32P0hMl4/dl/d2nFSgKAfh47IgjL38vvFPCqCQCajE7nKJ82r8Dmdp3sUxk4640tT+3JKfyLr0ud4mVUAky43H97KvYfrtVUCnTpofBNmgicCgIgr9RmP92nwJly4N9cl4usonqRR69WANDvSdH+orygVvm7U0EAaJXpUxIAWsSEUZ+Cnk4AkApncLrFXr5P76tBJoIP39MPe3+qcfhuU/A/cWwIzjs3AnHRJlFtoLqmBW9+kIcfD3bk9ifEmkQfUhFERfoJwoAakQFPvpCJPEU6An81GQFGoG8gwARA33jOvEtGgBFgBM4IAtf/YimSUvshLysTPn6+iI1PRHK/AfD19cPendvwn7/90WFdly+4GVNmzEZ1ZQV8fP1QmJ+L/OwsrPlghaH1U3A8aWyIZl+Su5PpFcliY2P8EBrsY2hM6qQnldcbwKjyQHk/BeVTxoe6LMtlhACIizEJHPRSH4wSALQ+SmegplQzSLIhM6eBiQHDb5Hzjt1JAKjHkv4CVEpPmf+ulQIg8/xXbizslBpwKggALSM/ZYAvJf+SkJAqAkIzs6Aeb2/Qz53vyQQAncw/dGca6DvkLP9fvjWu/qYQWXfZvGhBKHh5eghzv9fezQUpgmSj4L9fagAmjQ1FbLQfXnsnT/yN4MYIMAJ9CwEmAPrW8+bdMgKMACNwWhCgHP7g0DD89MMuLL73V6J83/CxEwQZsG/n97A1NGDISKoA8IDDeq5bdLv4vL29HW1trSL4X//pR52qBBjdhKt/NMtxtBQARufQ6md0XvW9JyP9V44lCQvaV01tSyfvAzUBcDLzukuOnAyuZ/O93UkAKCsKOAva9TwAKMi+96o0vL0+z4EEOBUEwBXnxOJYXp2DlF8SABt2lTpURlCmENC78JsbBqC6rhmPveNYRUS+Jz2ZABg5NEgY+321ucyQEz+pBcJCfES5QGctLNQHN12dIIgASgt4+a1cZObUn81fHd4bI8AIuIkAEwBuAsbdGQFGgBFgBFwjMH/hrZg57xIU5ecJImDd6g/Rb+Bg7N+zE5dccwM+efct5OdmdwrsKWUgITkVMQmJaG9rQ+axo/jkvbdcT6jocf2VcTiRWS9k+8pAXHnCPnRgIA4c+bn8lR4BoO5ndCF0ak75uHpSfHmCTv+g10pJcDaPEQWAOykAk8Z1KCaU97iTTmAUE+7nHAF58h5sNq5MoRFf/Syn00n9hMGhqG9sFTL+h67vj+Vf5NoDbCmpJxM/CqDVqgC5SuoXG2FyCK67ukblznOKG+wVBIhQuH52PN75Kt/BUFASAEQM0D5+yqgRVQ2ku39dQ4sYUlk5QQuHrhIAcp80h146xOl+n4mkGzEkyLCvCBmZLpgfDxL8v7A8W5QN5MYIMAKMACHABAC/B4wAI8AIMAKnBIFb7r4fba1tiI6LF0E9mQB+/fknwtTPEhSEFS89pzlv6oCBCIuIRFJaf2QdO4Ifdmxza33O0gBoIKqdLSXyRgZWyuhlTrw01jJyv6s+atM+GXxHR/q5ulXzenNzmyap4OqUX1mxgAmALkF/UjcZDVbVk6TGBQgpvGzKnHq1fF72oZP/4WlB4vT8dAa46iBerywfEQChgb5oaGrF8bw6LLooCXrlDmlPpCKYOjwMr6/9meigz9WYyjKEagxpbKqGQPNQk7jQz2PTQ7B2e/FJPdvuuNloipByrqgIP9y9OFl89NRLWfbqA92xHh6DEWAEei8CTAD03mfHK2cEGAFGoEcjEGCxgIwAKfBf+qvfwdfPDxTce3p64djhA3jn5ee7LO13tnG18R/1pVJ3yhM0tURfSwEgP/t0XQmOnqjTLSGoXou8r6mpHeu+KXXbQNDVQ+0Og0FXHgBMALh6CnydETi9CNB39twpYSKQb2pqMzy5JAEoDeD1d/NENQBujAAj0LcRYAKgbz9/3j0jwAgwAqcFgeFjxqG6qsoe8EfFxsFaW9OpBGB3LKa7CQBZGtDo2mRwTSkGIcE+3W6S54wAoLkpBeKdVQVOiQcjBMA9v0jRJTC66nFgFEPuxwj0ZATmXnYFJkybjuLCQhTl58NssaDR1oCUfgNQVVmBttZWQXi2tbWhtqYaZSUlGDNxEnx8feHn5yd+Dw0PR2trK6w1NUIRVZiXh1ee1q92kpoUgKQEf3y7rdztIL5/aoAwP/3gkyLsO1DTk6HltTECjMBpQIAJgNMAMk/BCDACjAAjcPoQcJYCIGXu7igA3CUA5NhfbirDdVfE4cU3cgyrBwglVykMRpBUpxWo73FFAJCK4a7FyfD18YQ5oKOOuLrppRoYWR/3cR8BSjsZkGpGkMUb5ZXN8PP1QFCQD3LyG+DpAVCAWFreJP6jOu8pif6iJBx5YfRPCUBYqC8KimyoqGpGWnIA6PlRecfRw4MRYPJCVm49snMbMGZEsHCGp3rzA/ubxRht7UB8jJ8ojUn3V1Q2oX+qWXxeXdMsNhMc5AMfbw9k5TbAx8dDkF9FxY1inobGNkSE+cBa14p+yQGgxPSGhlZ4enqIihytrUBJWSMiwnxRV98Km60Ve/bXiP3SvslPw2YzfurtPrru3TH/hpsw9/IrkJuZgcL8PNTX1aG2pgb9Bw1GTXW1qGISEhoGHx8f2Gz0fDyRPmQo2trb0dRow6H9+5GYkgKzJVAQB0EhoTi8/0e8/vwz7i3Ejd6XzY1GcqI/nn45y20CwY1puCsjwAj0AgSYAOgFD4mXyAgwAowAI2AcAaMKAL1ygcqZXAXS6lWppfO0Fgq6XJnyGd9dB0FAgZKyLJ/6fgrgx40KFn4HWs0VAeDsOu3RmTrAnb1wX+MIUDCeGOcPT0+gsakdvj4e8PPzREtLu6jpHhDgBUo7KStvQr+UAMTFmkSQfeCIFckJJpj8vERgT87wgwZY0NjYJurKTxwTAovZCzn5NjFecJA3fLw8kJ1vQ3K8CaQYzy+yifrxPt6eIog9eMQq5OgeHh7ILWhAo60N/v5e8PP1xKFjVkweFyIIAapFH0Lj+XgiMtwX326l8p4eSE7wx8691Rg7Ighms7fYS0Z2PUiu3tzSLkgDkqrTPiqrm7F+Y1mPyl9PHzwECSkpMPkHiGCfWm5WFuISE+EfECBwoeCeFAAWSyDa0Y7o2DgUFxYIgiDAbEZJYSEsgYFobGxEaFgYKsrKsHH9F8ZfCDd70vf2zkXJ+GxDCasA3MSOuzMCZxsCTACcbU+U98MIMAKMQB9HwCgBQDCRNwA1Zx4A7igA1IGzq0Bb+aio783Xxotgqbua0sBQPdcFMyPFaWDVf09wldedOY4zAdBdT8e9cSholvnbVNpxzIggVFU3w8/khdKyRnEiT9fp5H7k0EDxHomA/KhVBPwUwBcWN6LW2oyoSD/UN7TiyPE6pPczi5N4q7VFBNtCHdDSjgOHa5EY7y8+p9JyFPgTiRDg74XjmXUID/VFaLCPIAC8vT1AppU0zg/7qzEkPRBBgd7YtbcaQUHeaGluE4QANfqcTvlF0JzfIMrV1VpbkVPQgPQ0MwLN3oKo8PX1RFSEL2yNbdi2sxJ5hTb3AOPenRAY2M+M0oomVFR2qDa4MQKMQN9EgAmAvvncedeMACPACJwyBEy+npg2IhwhFh8cz69DUpQ/aupb4OXpgcJymwguEqP9UVvfjMAAH9TWNSMlNgC2pjbsPlKF8CBfWG2tGJRoQZ2tBTsOVSImzITG5jb0jzejoNyGtLgAZBU24FietdM+zmQKgFb5P1clAU/Zg/gvsUHBojrId0VMOFuzTA9Y+WlRtxscnkosevvYlIphMXsjIdYkgmEKpOl0vayiGZERPmhsbEdFVRPi6eSfTuT9PEWgTfL6mtpmNDZ1nKqHBHsjONBH/F5b1yLSPPILbUhNDhDB/ugRQbBaW/Hlt2VIjCcVQRsabK0YkGYWEn8K8ssrm4RigMpY0sk+fadJeeDv74n6hjbRr7W1XagTiBwgsoFIBEofoNKadJ3WRoFoUkLHHJSOEB9jQnysnzhB9/BAh7JBEA71ghTgxggwAowAI3DyCDABcPIY8giMACPACDACCgSo7vSssZGICfPDV3tKMXpACIrKG0XQbmui2uRNiA7zQ1l1IwYkWHA4pxb94s2ooxPJnFp4enrCbPJEWpwZR3PrBIlgNnkhMMAbqbEBqLO1Ij3BjCO5Vnx/oLIT9mSCdyKzXgSnemZ1p8IDQC+ops/nXxKDZ1/JFvnaRhsF4STXlioFV/fJ9APq9/hzmU59B5RrnTQuBFdeFCMCLLqPAsslCxOhp3zQUku4WhtfZwSUCCTFm/HAHUOw/1AlXllx3AGcCWMicMu1/fDp+jys/SpfEzi6/57Fg/DBmmzs2FPmNrhDB4XgwOEqt++jeYlMqapp0r03JMgXD901FOYAbzzxwkHk5Ne5PY+8YfGC/igobtDFQfYzsi4ji6C133FzOlasynS67huuTMWxrNouYW9kHdyHEWAETi0CTACcWnx5dEaAEWAE+hwCJDWm4L2trR2V1ha0t7ehpbUd7W0Q+cRkOEYqgZZWwNbUoQxobYMwMqMcYzr5q7Y2i1PF0CAfFFc0wuLvLe5JiPJHaVUjfLw8YW1oQWVtM1rJiUynqQN9IgfWflmKKy+OQXd6ALgqm0frSE3ydxmYK7fRVTNAOi1ds74YB492VkfI8UniT0E/NWmMKK+5cvjvKqHR574IvGE7AvNmx2PkkFD84+mfxGcUaC6Yn4qNW4pw28J0QQRQoEt99h2sRFy0vyAG9IJpSQCUVzbiheVHnQbkNB8F0mnJgXj02QOiL61n/kVJXXpCxaU2+zh6A9x/+2D8sL8CGdlWeyBNc8p9GZ2Y1j15XCRWfpbjlASQpMnufeVYuSZHEBCU6kF46wXrkoQpKmmwPxdal/x83cYC3Tklftt2lXYicIzujfsxAozAmUOACYAzhz3PzAgwAowAI9DNCBgJmslgrKikSRibdZcHgKvTekkQUK6zM/M+NQFAv7urANiyo1LTdFCJjZ43gJHTfVfpA938SHm4swQBraDbWtciTsnTki3Y+1MlJo+PFIF5ZXUTQoN90dTchtffO4Gi4gZER5qwc2+5QIOC1NtvSseyN46K30kNsPenCkydGCVSGtSNAtX9h6swICUQb6/KFASAMhifMSVazK8+2ae10JzyFP839wwTBIVUJsjAW2tOWjv9rSElgGwHjlThtXdOdJqHAv2xI8PFXpWKBi0FgCRFZIBPY9M65s2Mw1MvHRZT3bdkENZ+UyDG0iM7lNjX21od5nVFVri6fpa8srwNRuCsRYAJgLP20fLGGAFGgBFgBE5HCoCrE3P5FCi4vv/2VFjrWwwpAYyQGVpPmJz/taoOEAlBCoh3VhVopge4UjHIuZwZBPIb13MRSI+xIDLID5XWJnh5eVAlPqGkoXz7moZmxISY0NDUiqggP5TUNKK2gcr/kX89EGHxRXV9M5IjA9DU0o7MkjpRjYDEN/2izMgpr8eRQn3FiRIVGcB+t6ME2bkd9xw8Wm3vQsHlJXMSNINhOg1XNwpkX3zzKEYPCxPBvWx0Cr9lZ6mmTF0dwMqTdq2ndzyz1n5CLgkA6tdVBQHdK4kNGezrBdR6BAAF+Dv2lmPbzlJBJrgiAIwoD7RIEJo/MtzkoBCg9TMB0HO/57wyRsAIAkwAGEGJ+zACjAAjwAj0SgRONQFgNPhXkwC+vh5Y/l6+UxM9d8c2GsDrPUijZoWu1A698kXpA4seHBeIxpY2WEzeqKlvRnSwCVmldQgO8EGArxeSIwKQWVaPpDB/2JrbYGtuFek4dY2t4trBvBqkx3aMkVteL/5v8vHCgGgzdmdVIa/Cub+FMsimoL2uvsOA0FrXjNfePWE/Zadgdur4SDy57JAIbCllaOPWYpEOEBToI/opFQD0u1ZOv7sEgDrXXisfXq0A0HtttOZWBvPKvTgLqJ0RAPKEn+7vDgJAT82w58cKrNmQ5+AJwARAH/iDwVs8qxFgAuCsfry8OUaAEWAE+jYCRgkAmde+/N08zL84Fuu+KRXA6Zn3yWA7M6fBsERfTQKYzV6oq2vFk8vIcKtz8HS6CABnxAGd9ivVBFLFsG5jqabKoG+/bT179xTk+/t6oaW1DV5envD19hQ+HU0tbeLUnwJ6qrph8vUS1QJMPp6ob2pFZV2TuE+WIPSkGvd+3mhobkVVXZMgAUhRQAoBvaYMGJWBNRnqUb56RnatOGnunxoohpApAHI8mQNPAbjso55LnSfvLgGgVhfQKT0ZERIBQWNTUxMAeiZ9egSA1mn6mSQA7rxlYKfgXuKqJGLUWDMB0LO/67w6RsAVAkwAuEKIrzMCjAAjwAj0WgQoiI4I8+2Ud68OrpXGdlQ278E7U0Vdc7VBHgFBfaWUnioNdLXRSXpstJ+QA2tVCOjuFAD1OqURIOUpa6kRiBiYd14kZk4Nd7hVzz+gqzjwfX0DAakAkIH1BTPi4OvrKaT+pAbIL6gXJ/x0mi8l6+oAWwbW5Amg9ABYcGVqJzNAVwTAoP5ByMmrswf38imo71NWJZAmhcrqBM5ICeWTJR+CHw9WgkwE1ZUBupICoFYAUOUEUlQQvu9/nIX4mAC734GzdAVlioNyvc7IAeV66RkNHxx60hUP+sa3gHfJCPQMBJgA6BnPgVfBCDACjAAjcAoQ0JOrU3BL5e7cKcsng/8LZkbi6ZeznJbZ646tdEVq/8vbUrF1Z6XT1ILuWBuPwQi4i4A8+f9kXS4uvSARufl1mDlNVqKoFQE8qQHI7E+e5lOgSU0G3HrBNgXVH6/Ldcj3VwbyapM9GcDS2OqTf5przIhwsQ5q0vWfDAqVBIBaxq/EQ4t8ICKBHPnJp0BdutCZB4EWzmoPAVen9VpkB90jTRHVc6iJF+nbIDFRExsbNhVi/KjwTmSKu+8I92cEGIHTgwATAKcHZ56FEWAEGAGk7QpjAAAgAElEQVRGgBFgBBiBPomAMvg9erzGLvsnZ36Z40/AUG4/neb7+XrC19cLe34sR0iwL05k1YKc6skbgIz9tBQAxzJqhDmdVqPTdyqPN2pYqPATUJ9ga5kLKseRp+TKFABnQbHWGohIoKoF0ydGOZgVOnsh9DwA7rg5HStWUepQnbhdTQAoyQmJSViwLz77Mt9egUAvfUGSJaQM8vHpUGioCQtOAeiTX2Pe9FmEABMAZ9HD5K0wAowAI8AIMAKMACPQExFQBsxkApidZ0VEmAllFTYRnJMfgDKwJTLAYvbG1Zcko8baLMrn3Xp9P10CgBQEyjJ+rlIA1GkGREQoS/7Raf2xrFo76UBBsCQAGhpaBCGhDowl7npzSwyo36PPHuhUDlD93PSCdHU/LQM/Webv/HNjQQaH5ZWNDoaKC+anYsXKTIc10P5Ky20iFUMSLVRi8YM12W6VCeyJ7x+viRFgBH5GgAkAfhsYAUaAEWAEGAFGgBFgBE4LAhQEUxm7sFA/mAO8sWd/BXbtK8fVFyd3CjRpQcocc1IHaJkASpn+yRAARAiolQCkHJDBsJIAoPJ7Ml1BCzR1GoHsI6X7VmuHYSKVP6TTdMrRV5sYyr2rqxPQ52oiIb1/kIOcX0kcSCKDlBcy6Ff3V8/ljDyhvqwAOC1fFZ6EEThlCDABcMqg5YEZAUaAEeibCNz+q99i3hVX42+/vg87t3wL+n3B4qVY8crzWPbY/+H3j/4Hl123EDu/24Q7r78cz72zGin90/HHX94h+tPvBXk5+OtD99oB/Nuzr2DL1+vx+cr3HEAdP/UcRMbE2j+/cP61KC0qFOOo28urvsCqt1/rNIazp0Rrv/nO+5CXlYlrZk0y9EBpDQ//9TEc2Ltb7E+9RkODaHRS4+RsHOo7auJkLH/uKYE5N0bgTCKgPP2nIHjL9hJs3l5il7BTACxP3+nk/4E7hmD/oUq8suK45rLVZQC1OrmrACACQBlsy/tl2oGSAFCaAMoA3gi+8lReaQLoLH9fTwGgLlGoDsiV9ylxkOkAqYkWXfd/2gcTAEaeJvdhBHovAkwA9N5nxytnBBgBRqBHIiAD4DprrQjqx0yehsuuvRGH9+9DQ0M9cjJPOBAEFKxGRMeIIPvIwf0YOXYCxk87Fx+/+6adBJCkgdaG661W/PP3vxKBvbN+dC+RA5JoMAKeJDM2b/gCh/bvNUQeUMD/u389habGRnz1+SfYs+07/PnfL4jpaG4iLG656348+odfaxIVhAftXxIkynXSeq5auAhP/u/vnK6FcBg3ZTrKS0rwwmN/05zHyP65DyNwKhCgU2kKfEkBQO3AkSokJ1iE5F8GyWQqR6QAGc/RCX9goA8OHO6ouqEkAOh3IgzWbSywmwW6CmLVHgAU+KsVABTk0/zzL04ScnhnBADNpyQFtDDTC+a7gwBQjy1/J6WCWuovZf565Ior7Og6KwBOxbeCx2QETh8CTACcPqx5JkaAEWAE+gQCRADc/Zs/igB+wS/uRIDFgubmJpw4fEgExdWVFUgbOAgH9u7BnEuvFJhUVZQjJ+OEHZ9GW4M4PZeNAtoRYyd0OoWnYJma7KvXT67pmX/8uVPgrCYslOoBtZpB+QBp7qGjxtrJB3lNEgBrP/pAnL6rf5fzES5aTQb+eqqH97/+Hj/u3uGgkFCPo4dDn3gBeZM9DgF5qk8BflcaqQb2/lSBCaMjOt0uCQMy11Oa3LmjAHBmAqh03FeaAMqFuKMA0JL5dwcBIGX+0pNAEgBEmFx8fgKee/2IWK40WQy0+AhDQnU5QrknVgB05S3lexiB3oMAEwC951nxShkBRoAR6BUIqINtGUTT4uWpuDJFQAbxpAKgwDYuIckhqKdfnJ3sK0/KjSoFlEDKAH3X1s1Yt/pDh9NyZwQAzTVlxnn4Ycc2/O6uxfYhjRAARJBokRHuPGCan7BSEiXyfiYA3EGS+55uBNQSdvX8rgLQU5ECoHeCT8G1JBb0CABa/5lSAJB5ovqUXxIAEldam1o1oWXu11UCwFlJxNP9bvF8jAAj4BoBJgBcY8Q9GAFGgBFgBNxAQBIAb734DG687W4headGigCS4NPvJE8nWf38mxbBx8fXfp1+0CMATpUCQB2wK7fqigDQWpMrAoCuP/SXf+H1Z580lFIgUwK0HgEpK7Ty/JkAcOOF5a6nFQFlSUA6saZgVe8EXpbfUy/wZAkAZ3O6AkN9im/UqV+vnzsKAuXapPKBPqN0CVqXbDQXNZutVZAXk8dH4oIZcXjihYP2U3+pyqB+ys/pd7VvwMghofjH0z/Zx1emACj9HbQUDq7w5OuMACNw+hFgAuD0Y84zMgKMACNwViOglQIgN0wB6/cbvxYpAJSfPmLcBAcsiCAozMvF6UwB6OkEgNbL4iylgfozAXBWf8V6/ebI9G/MiHCR309O+1r56BRYapWqo827IgBkpYG13xRolurrag67ljLBHTKhuwJkpYJCeiQo5fy0Jj8/L2TmWDFtQhRqrc0OAbzyBSIsaQzyO5BNrXRQkxREzFC5QCJulCkSQweF2H0aev1LyhtgBM5iBJgAOIsfLm+NEWAEGIEzgYBeCgBVBaB2weVXCQWArBKgzOOne+ffuEiTAKDKAVqtu1IAZM6+co6uKgDI9E8qH+R4mceOCA8DIhy0rivn1TvZl320KiUo71cTADcsuQtvv/TsmXgdeE5GgBFgBBgBRoAR6EEIMAHQgx4GL4URYAQYgbMBAVk6T0r7u7IntQO+sxNtmfcvA2yt+ZydmJ9qBYB6PTIFoKy4CGs+fKdTGgAF93FJySJF4vE/PdJpO4TvtFlzsPDCGfZrT7z6jqigIEv+KfGS+CirJXTlmfA9jAAjwAgwAowAI9D7EWACoPc/Q94BI8AIMAJnPQJ6BIBW8E4u+ZbAIIdyf0aqAOi58jsDV4t0cEYo0FhyLVs3fomGujqHIN/Ivff/z9/w4Zuv2oN9GtOZqkCukeZNTEnDssf/fta/L7xBRoARYAQYAUaAEdBGgAkAfjMYAUaAEWAETgkCUgmwd/s2Tad65aTS6E7vFF+PAKBg/9ihAxg9YbKD5P7HXTtwcN8ee3DtKmdeD4CupgD87l9PQSulQEkAkEniuMnT8cCi6+3T0zpvuet+PPqHXztUI5D3PfzXx+Dj54vmxibxfy0DQOrLHgCn5JXmQRkBRoARYAQYgV6PABMAvf4R8gYYAUaAEejZCDhzsZcrl5J/CoDJCHDnlm8dNqUOaKkfBcO7t32HsZOnYcOaj/DXh+4FEQJUSpB+VrZTQQDooa53Gi/z+nMzT9iD/MsX3IwtX6+3pwHolfYjIuKqhYvw4RuvgLwQqIRgYmo/LFi8FCteed5BDcAEQM/+PvDqGAFGgBFgBBiBM4kAEwBnEn2emxFgBBiBsxwBvYBca9vUl/LiXdW11yqjR/emDhgohlX7B9BnegSAJBLqrLUOKQNyfc4UADLQpoBcOafW+pRGh8oxx0yehoFDhgsVgJ78n0iBKTPOE+sjY8G7f/NHQQB8vvI9cdJPTU14sALgLP9i8fbcRmDk+ImiwkhJYYHb99IN9PeF/k5o3R8VGwezJRCtra3IyTiuO/6QkWPENVInyRaflCJ+zM/JcrmuGXMvRm11lSA+ZaPUJUp5omatrQF5fXBjBBgBRsAZAkwA8PvBCDACjAAjcMoQUAbmRiY5vH8f/vO3/3GpAFCORcF1RHSMcNinJhUHpCSgoJnUBHoEgAy6d23djHWrP+w0rysCQOu61lxqAkBp4vfyqi+w6u3XxIm+2txPjZlRJQMTAEbeNu5ztiNAAXNoeISoKpI6YBCCgoOxb9d2+AcEwBIYjM9WvovrFt2OuMQkhIZHwtPTU0Di5eWNsIgIrHrrdVCqDrXJ584WFUxeffpxEeRT0C8D7sX3/grBoWFoaKhHUX4ePnr7dTu0w8eMw6RzZ4sqHEsf+j2aGm14+v/+hBtvuxtbvtmAOZfNR1h4BKJi47F762akDx2O6soKWII6gvpN6z6H9Cc5d86FYv1VFR0l+1L7D4TN1oD+g4bAy8sL/mZzxzrq6sQeWltb8Id7bxOkxdzLr8LQUWNx5MB+zJx3MZ7402/tpMPD//c40v5LoCrficCgYHz31Xo896+/nO2vCu+PEehTCDAB0KceN2+WEWAEGIHTi4C7CgAt+T6tWB3QKisNqE/8Kag/5/x56DdwsPgH7z9//yuxaeXJuUTBleleVwkAdR6/kgBQy/ylqz+t6buv13eS8yufGBMAp/f95dl6NwJ3/voPOLB3Nzat/9y+EQqmr731NhQX5IOIP2rxickwBwZiz/atQm3Tf/BQmM0WbN/8jQje29vaRL+Q8AgRwFNgTME2BezvL39ZBPbrP/4QU2aej9ysDIfKHvSdnTprDn5312I8+Ke/w2qtFd9x+jtAyh36/lssgSAlwK5tm8XYSqNOUg2k9B+ApLT+CI+Mwg/btzo8lACzBclp/WFraICHpwfSBgxC5vEjMPkHwM9ksquDyDz0hx3bsPGLNbjjod9h347vsW3TV2Ks8y65AkNGjEJ7e7v4PSgkVPy/vLREkB2kNuLGCDACZw8CTACcPc+Sd8IIMAKMQI9DwF0FgPLUXrkZSQC8/uyTIvefpLh0Mnf7A4/YT8fUm//43Tft//h1pQDQM+zrCgGgVaZPSQDQzwV5OQ6yfeV1Zw+RCYAe94rzgno4Arc98BvhE0KBMp2SUwBeXVGOR//nYRH4X7lwET55903MuvBSZJ84JvpmZxyHn5/JbiJKATLJ7FevWI6rblqMmPgEPPP3P4ud33znL0En83ffeKX4ubmpScj0Bw4bgTdfeBqDR4xySgDQ+gYMGYaCnGxBHsxfuEjcb/L3R152Jn5752KRfvDIP54UfegatcEjRmPbxi+F58msiy7D8UM/ISI6VpAJVD5UEqH0M3mNhEdE4uu1n4q/nUQYXH3zL/Deay/a0wmmzZ4jCBBKISDlBKUpXLHg5k6ERg9/3Lw8RoARMIAAEwAGQOIujAAjwAgwAl1D4IYldwnpq565nTTMCwkP13W0p5m1JO16wbBRWT6NeyoUAFp7VQb4UvIvT9Xkemk99A98LQ8EiT4TAF17D/kuRkCetFNATAH1yPGTREBPP9NJ+UXzr8O3G9YKmX9pcZE9kCbk6PT9mluWCCn8PY/8SZzCr/9kFeZceqUI9EmKTz4etz/4SKeAmVIFRo2fBG8fH0yYNkOkCezfvQNp6YMEiUCpAKEREWhpaYGnpxfik5Kw/pOPMGz0WBw/dEAE5Uvuf1gQEk1NjSI9gBopAz59/21hmkqKp8L8XAwaNlLI/o8e/AmtLS1C1VBvrUOAxSyC/V/+/i84tH+fSFEgouOWu+8HVUx56cl/4uG/PSYIkJrqKvF3kciCISNGMwHAXx1G4CxEgAmAs/Ch8pYYAUaAEehpCDgzuBsxdoI9f19v3b2JAHji1Xdw5OB+Bym/JADWfPgOrrzhVvziyrliq0qygn7/879fEHnF0s9AjQcTAD3tzeb19FQESOo/6ZxZ4iSd2vCxE+DvH4Ad320Uv7c0N2Pvzu9FcB4WESlO4SloJgl+cVEBvDy97AoA6n/FDbeIcqO1NdWiTKds9Lft+sVLdQmAux/5IyrKSrHipeccUgBuueuXQmpfVlIshqJ0pYrSEtTVWcUayI/g6b//SeyhIDdbqAyU6QV/e/YVUUGECAA6sadyqEQE5Gdn4tD+vRg9cYpQI3z12cfilP+8iy/HqAmT8dj/PIx5V16DvKwM7N+zy74PSk8gAoQ8Ux76y7/w7fq1GDVhEhMAPfUF53UxAieBABMAJwEe38oIMAKMACNgHAEtmbv6NJxGk878lLsrT8P1CABKB5AGWcqVUMm9lW+8itkXXSac86mRtJX8AJT5rHIurTGM7kyZtkDBwB2/+h1eeOxvDoaCcu8njhxyyAGW7v6y7KGyhKAyhUGupasEgNwnjaPGwOg+uR8j0JsRUCoA5D7o9P/Wux/AB8tfcgiG1X3p78Oiex5Ev4FDUFFWInL0ZTUAPQJg4vSZiI6LR2xCoj2IVnoALFhyp1gGkQCk/Jl4zkxYa6qFyR8F/WT098Sff2uH/J7f/knI/0uKCsVn5110Ob78bLUgACh9wVpTI5QMHh4eePfVZbhp6b1Y88EKsS9SIdB8W75aL/4u0X4e+fuTIvVB/u256zd/RFF+Dhrq6+3kCKcA9OY3ntfOCOgjwAQAvx2MACPACDAC3YaAdODvrgFlEKx2+ndnfBlUZx0/6lRe786Ysq+yRB/9Q1qvLB+tPzA4BI02G7JOHAWVDsw8dkT3pJ9UBCPGTcAHb7zioCRQEwA0H42lbjQ25QbLa5L8oH7SkKwr++V7GIHehgAFv5dcvQAjxk1ETuYJPP7H39i3QKfwlqBgez4/XaC0pXFTzxH5988/+ldces0NQua/47tNWLvqfUFQ0n9trW34YvUHIgCXCgA67Sc1AZGXRACQ0SB5DkRERglpPaUSNDc1inKEEVExIEKQKhJs/nIdFt5+N5qbm1FWUiTc+Yls8Pn/9s4DOM7zvPP/7RVt0XsjAZJgryJFdVktkiVblpvc7lwSOXbss2M745vcXXK+XJIbO3E8bnISxWUcuciWLNuyOiVSoth7J0H0DuwCu9iGLTfPQy0CQmhUCBDA/l8PZ7H7vd9bfu8nzzz/p3xWq4bnyysGJWdfXv8pdQvecd+7sWrDJjzx439FJBLGDbfdib/5i/+GT3z+yxopsHvHizh2aB/e8+GP49mnfok1G7fo2wXk/wd6ujo0IsEobw1wuPC3X/3CW45U1r5p+42oqVuOF377axYBXGgPPddLAtMQoADAR4QESIAESIAESIAESGBRE1izaYsa3inP/VSbXbq8Ae2tzWpsS26+CGrjm0QPSEE9SdmRSJ4XfvvkFfGTqv/STGazVtqX9AKpEyApAePnE4+9FCFMrV2+169YpVX9ZR1SaFAim8b3Sy1o7CsLr2SRUmdAigGykQAJLC4CFAAW13lyNyRAAiRAAiRAAiRAAiRAAiRAAiQwIQEKAHwwSIAESIAESIAESIAESGACAp5MK/zBGJLJJGLx5Ft6WC1GuB0mDAyNvOWaw2ZCPJFEdCRx2TWzyQCXw6y/y5gjsf+47rKbYDQadE5pJqMBiUQSMnNqLdI/w2mGwQAMDV/qJy07wwK7xYiugcjob26HGaFIHBazAZFoQscZO2aqo/wm845dy/gNGQDtI3tiIwESWLgEKAAs3LPjykmABEhg3hH4529s1TV94gu79TP1faqFju2b+nui/jLWVNdT803WZ+z9E4012fjTzTvd9bF7ebtzTLe3efcgcEEksAgIiMF7w5pc7D3lQ3mBHWLst/eFYTYaYLeZUFPsRDSWQG6mFb2+KLLcFkSicbx6pF93b7eacF1DDnYc6oMY9pkuCzr7wyjOtSPbbUGW24zjjX4EQpeMeOm/ZkkmLnYGUZpn199kzm5vBF39EWxf7VExoLUnjJwMCyIjCTisJgz4ozp+faUbHb1hFQ9krEyXGcPhuBr1ssZwNA6vfwTlhQ6cuOjHhfZhFRXqy9242DmsazrdEtB5Cz02XUNyjK1f4LGhzxfFgTO+RXC63AIJpC8BCgDpe/bcOQmQAAlcdQJXYgxPZeTPRDhI3T/e4J/M0J9ozLH3TmWcj1/rZHPOdN0T3T/Tw5hOBJnpOOxHAiQwNYHyAgfkX2PHMFJO77wsK3p8ETWaC3JsaiDnZ18SAMSYPtXkx8kmP1wOE8TTH44mUFXkVGO9tScI39AIbt9cgD0nvTrGiSY/wpE4RGwoyrVD/lha5sLOI/0aHWAxG1HkselcYvSLp17WU1+RoYa+GPFtvSG9tnZplhr20jKdZhUSNtRn69zitZdx+gejKPLYceCsDz3eCFbVZKKpK6hjrajKQGtPSP8WAUD2Hn8z6kGEiGAkjkAwpuOykQAJLFwCFAAW7tlx5SRAAiQw7wikjOiJIgEm8vSPN7qn85BfiZE+Fo7MPVUEwFTrmImoMXbfUwkSkx3Ylcwx7w6dCyKBRUhADPJtqzzqQe/qD+vr9RLJpHrSz7UNq1f93m1FKMixwiix+Abg0NnBUe+43WpEab5DDfQbVufi4LlBDIdiEAFhdW0m9pzyYaMa53EkEkDXQBiDgZh6+Xcc7lePvszlybTgVLMfVrMRK2syMRJLwm4zakRA32AEeVk2FRxu35iv0QWHzw3qady0Ng+vHO7D5uU5aujnZlmRl22Fd2gEOZkWHDjtU3FB0xHskqoAFQLesTEf59uHca41gLu2FKJ/KKopDv5QTL3/0igALMIHnltKKwIUANLquLlZEiABEpg9AlN53mdi/I9d2XhP+lgDfqJrcu90YsKVRAak1jJeOJiO3ngBZKL+E3nwKQBMR5bXSWBuCaQ88mKAi2EtxrJ4+8Vg7h6IqEddjG4xzCUNQD7lt2f39owuVDzoEoYv94mRLt578aSL1108/w1VGfopwoBcK86zoyTXjr2nvDqGeP0lukC8+rIO8fobDYDTblKxYUmZC6FoAkPDIxgZSarH/kLHsN67ZkkWnt/XowKAePW3rfTg4Fmfrl9SFZIJ4GSzX4WMTctysO+0Fy67WdMRZC2yp5SIkFpHMBynADC3jyFnI4FZIUABYFawclASIAESSD8CYw3z6Qz+meTgj/eqT/Z9vHAwWU2Bqbz0E53WTPpPJjpMF8kwfr63mzqQfk8Zd0wCc0cgZfhmuSzo6AtrCPzK6gytCSCG8ngBQIzmF/b3ji6wusSpXn4x4EUASDUxyscLABWFDvQPjagoMJEAUFbgwJraTJxtHcaG+izN5RdPvBT3k/FL8uxoqM5En+9SAUDp//RrXVqDwGYxIRZP6B4kJUGiEI41Dmm/huoMTV+QKIFUqsHRC5euSUqB3CNNIiEKsq0UAObu8eNMJDBrBCgAzBpaDkwCJEAC6UngSiMBpjPgpxMCJrp/KoFhsmvjT2t8fYDJrk+036kM+rcbAZCeTxN3TQLXjkBKAJAwewnVlyr6YmhLkT/JhV9WmYGl5S7sOtqP6mIXjEbg0JlBNb7FoD/TGtBoAakBsHlFDpq7gth/2qd5+SIALKtwa+6+1BeQz5f292LN0iwtGliab8eyigwNwZew/utXeZCfbdMifZKX39wd1NSCgaEoDp0bRF25W4sFSsX/5ZUZqCx04DevdWkEgMwlkQTyt6xViv3J+CIcbFmRoykMLT1B9HijqChw4PjFIRUYxjapS7CkzI2zrQFNa2AjARJYuAQoACzcs+PKSYAESGDeEZjIaz4TQSC1kYmMfbk2UQrAVGkBExnrb7cGwHSQJxMArsTQn2kEQIrFdGvidRIggf88galejSch/1Igf+xr8yZ6vd5Eq5B75b6JXqYnIfoTvW7w7e5mqrne7pi8jwRIYGEToACwsM+PqycBEiCBeUNgvCE81li9EhFgtjY0nQCQmne6goFTrW+6tIErTQ0YP9dMagXMFj+OSwIkQAIkQAIksPAJUABY+GfIHZAACZDAvCAwvgbA2zVWpzLUUxudaRj/ZCKE/D5d6P7YWgLjAU/2Kr6xAsBkhzJVZMBkkQCT1TWYFwfPRZAACZAACZAACSwYAhQAFsxRcaEkQAIksDAJ/Gfy4a/k3qny/scb/JMJABMJDDMRMqby/F/N+2cy1sJ8SrhqEiABEiABEiCBuSBAAWAuKHMOEiABEkgDApMV6xu79ekM2PHXryRkfqYCwFR1CsZHMUwkHIw/yunSG6ZLCxg7x0z3kAaPE7dIAouWgN1ixPqqbPT5o3DbzcjPtKF7MKzF+BKJpL6CzxscgdNmQkNpJlr6gyjNcWiRwchIQivyN/cHkee2omsognKPQ1nlZ9gQSyRwqiMAp9WErsEwGkoz9BWF+xt9CERii5YpN0YCJDBzAhQAZs6KPUmABEiABKYgMJNieG9HAJhsyvGh9FdiPE8kNKTmmUkNgOn2Op0oMJkowhQA/idGAoufgMVkxJbaHBgMUBGgONuOxp5LlfXljQAelwW+4AgKs2zYUJ2DIy2DcNlMsJpNCI/EYTUZ0OmLIMdlQacvjDKPAyajESPxBCwmA5r6gvq3FBOsK3JjMDiC421DCEbjix8ud0gCJDAtAQoA0yJiBxIgARIggZkSmM7bPVV+/0y9/7KWq1EDYDIjfPz4UwkLUwkBk7G4kn2O5z6dgDLTc2I/EiCBa0ugINOG8EgCNrMBBoMBRqNh9I0CRgNgt5oQCMfUsPcNR5HpsOhbA9w2k34mk0mYTUb0DEUg/bMcFvjDMfX2W80SSQAMhWMIReOQuQYCUcREXWAjARJIewIUANL+ESAAEiABErh6BKbyrE82y0QF7qYzdKfz9qfmmkpwmKhPyviXz7ERBhN55se/hvBKXvs32dyTMUrNP1nxwat3ghyJBEiABEiABEhgMROgALCYT5d7IwESIAESIAESIAESIAESIAESIIE3CVAA4KNAAiRAAiQwqwSkGNV/vakKzx/vxpnOwOhcW2o9KM624ckDnVqw6kPXl+OJfR16XcJWU/mqD2wo1t+knzT5Lvmvey4MjI41do5g5FKea+tACLlu62Vjjd2ozP/eLaU40+nHoy83TcigPNeB1v6QXhu73vpiN+wWk+bmSnvfljK8cKIH/YHo6Dgy96ryTOw41XfZntdUZI7OJ+u+b30xnj7YObpfGfu6Wg9+uKtlVs+Fg5MACZAACZAACaQfAQoA6Xfm3DEJkAAJzCqBT91ShfriDHR4w2jzhrC5JgcXe4OwmY0673dfbIQY1mLk2ixG7StVr8XAv3tNIQwAXj8/gGePdmv/m5fn6Vgf3FaODLtZ/47EEqjOd2LnmT4VA8SQT7Xnjvdg6xKP9pUmfZ471oNHbqtBSY59tF/K8GBxhUQAABo6SURBVJciWWK4y7+UKJDqlNpDlsOMPRe8WnQr22lBbYF7dA17G71o6g1CDHsRMMaKAHeuLoTDYsSpDr+KH2sqsrSI11ghZLyYIN+lKNjeC14W7ZrVJ5WDkwAJkAAJkED6EaAAkH5nzh2TAAmQwKwTEMP3ZNsQPn5z1aghnpq0yxdBhy+EX+/vUANXjG75Lp728QayvN5KRIEMu0WFA+k/WQTADcvysL/RiyWFbjWy2wZC2FiTg52n+/DQ5lK8cWFADW9Z27YlHjXgxUsvRv6BJu9lnnoRHY61Dqkxn1qTePxlXFmnjHe4ZVAFgVA0ge11uZeJEinBQQSQyEhcC3Strsi6jPv5bnlV1yWRQtbSNhBUEWS8IDDrh8UJSIAESIAESIAE0oYABYC0OWpulARIgATmhoAYsB+7oVIna/eG1VOfaimve6qPVKwWT7e8xkq88xIJ8PgbbWq8i/Etxro03/CIGv7Sf2wT4z0YjaEi16kG+fISiTwIqbdeXrN1pGVoNFVAjP3P3lGr3nh5xdbJ9iFIuoCs9d92Nl/muU8JAHKPrEtetZUSAORTDP+VZVno9Ucg0QES5i/9RAwQwz4VBTBZBIDsIZVCIHPIP7lH1peKXJA+P9/Tflmqw9ycIGchARIgARIgARJYrAQoACzWk+W+SIAESOAaEUjl3a8qz1LjVfLcU975BzeV4CevteKOVQW4oT5PDdxsl0W95Bd6hlGS7RjNy5d+DqtJ8+jFGy+e/bGh/vLKq289d2HUS58yqh1WI25eno9njnRrWL68JktegyWpBuObCAhi/EsTAzyVvpDqJ9f94RG8crpvVADIdlpxrHUQS4vc+motj9uKd20sGU1PePpQJ852BUbHElFDxAlJhUgJA5GRhEYdyL7++NZqTY/4/ZFu5cUIgGv04HJaEiABEiABEkgDAhQA0uCQuUUSIAESmEsCErYvRnFRth0rSzNH8+7FYP/33a0aQp8q8Cfrkv73byjRa2Igj83Jl+spb/x4ASAVTSCRAWWeS1EG0Vhcvf6pFAC5Z2yxwBSHj26vGE0JmIjNVCkAIgCkhAhZ74EmHy6KeJFjR2WuE6c7Azpnah8pAUOiHCRyQPr8Ym+7MpDigd1DYY0wkHEpAMzlk8q5SIAESIAESCD9CFAASL8z545JgARIYFYJpCr6Sxi+eMjFSE5FAEi4/fH2IVTmOkY98oFwDL3+KPIyrKNe9LE5+dMJAFJQUCIHNtXkYF+jV73+IgJIXv6us/3qrR9fADDliZdoBWni6U/VGBgrOowt6JeqBSAChkQwSGFDMejHFiiUgoMiCEifVEFBGeN3h7tQlSfiwKVigGPfbDC+7gEjAGb18eTgJEACJEACJJDWBCgApPXxc/MkQAIkcPUJSBh9c3/oskr8Y2cRz70Y6OJFlxQAMdBFIJCq/2KQS0j8E/vaRyvliwBgs5g0mkCMdEkLkFx5yfVPvb4vlWYgY4gBfe/aYi2sJ6H1EsKf6pcyyscb/OMpjI0ASNUOkLEkXUDeXiAh/dLOdQX0jQYf2HrpDQXSUpEJqbkkBaDPH1Xh446VBaOCQ0qckFQCiVi4aVneW9IUplvn1T89jkgCJEACJEACJLCYCVAAWMyny72RAAmQAAmQAAmQAAmQAAmQAAmQwJsEKADwUSABEiABEiABEiABEiABEiABEiCBNCBAASANDplbJAESIIG5JFBRXYOMrCycOHxowmmLSkv190GvF0Ulpbh4/hwa1q5D49kzCAWDl93jcDqxbOUqmEwmNF04j76ensuu1y1fod/Pnjo5+ntq/K729im3LWNvu/lWHNm/97Jx8woKMBwIwOV26+f4Nc0lS85FAiRAAiRAAiRAAleTAAWAq0mTY5EACZAACeBDn/wT5Hg8aG1uQmXtEtjtdjWiC0tK8K2//T+4+Y67UFZRiUGfDyIWXDx/FlW1SxCPx/Hk4z/V6xaLBSXlFejt7oY789Lr+7x9fXjmqV8jHoth/Zat+PW//wQf+eNPIxqN4rFv/xPe/cEPYf/u13Hj7Xcg2+NBXn4Bjh7cj5qldRgaHFSDXtqJo4cRGxlBdo4H9Q0rsWfXq/q72WRGWVUV+nt7sKxhNUQgMJqM2i8YDMJqtWKgvw9f+8qfa39ZZ92KBjSeO4ttN92CR7/5daREh09/6S90b+Ob2+3G3td34Uff+w6fFBIgARIgARIgARKYcwIUAOYcOSckARIggcVLQIzi62+5FXaHE6ePH0UikcDIyIgKAJ7cPPz40e/io4/8KYwGoxrpcv3YoQNYtW4Ddjz3B5w9eQIffeQzWLpsuUISY1+EAWkB/xB++8QvkJufj01bt+Pv/sdX8anPfxHB4WH85Affw+e++pf45t/8bxUgnC4XJBLg6IH9cGdk4Cc/+P4o9E3Xb0dGZiZWr9+I3u4udLa3jV6LxWIqXmR7cvU3p9MFT14eOtrakJmVhSGfD49951t67ZOf+wKOHz6E3a+8jA9/6hGcOHIYB/fs1ms33PYOLF2+HMnkpaFlPmne/n60tzbjpWd+v3gfAu6MBEiABEiABEhg3hKgADBvj4YLIwESIIGFR+CB938QDWvWwul2IxIOqwHf3tKiIf7P/uZJ9fyv3bQZvoEBeAf6AYMBxw7uHxUAnC43rr/5FoRCIVRW18DucIwa6MlkEs88+atpBYCHP/EpVC+tQ3dHBzraWnHPux5U8cBms+tYf/eXX8Vd979LfxcDXprFakVtXT3++Z/+QYWD2rplmpog0QMpgeHWu+9BSVm5iglyvwgYr+94GcHhAEorKnHvgw/hN7/4GY4dPKBjitBw/NBBFT+23nQLzp06offJmigALLxnmysmARIgARIggcVAgALAYjhF7oEESIAE5gmB2//oPmzcug0DfX3o7uxEeVXVaD5984XzOHPiOG6+8241ikPBYRSXlqmxLqH+v//1L9VD/uDDH9bIAPH0t1y8OBoBIKkEp08cV8FgxZq1MJvNWLtpC8KhkEYbVFbXqndeUgGycjwqPhiNRk09ePWF57GsYaUa9cPDAfXQS2RAa1OTkrPZ7SivrMJ//7NPI2XoAwYVA0QA6OnsUFHC4XBovYDC4hL85heP4xOf/TzOnTmNPzz5K6xavwHv/ch/waljR/HTf3kUn/7zr6CtpVnFhzUbNqlYIFEBFADmycPKZZAACZAACZBAGhKgAJCGh84tkwAJkMBsEXjw4Y+okVtWWaXGfEdrC7779b+HRAZIk5D7ZQ2rNMRewuLtTidycnO1rxj0L/zuafW6my0WNcqH/f5RI3rL9pvwo+9/G3fce79GD0i9gLEpAA995GM6pogP0upXrNR+Ija4MjJgNBjUaK+pq8e+13bpvZIyIG3Nxk24/30fwF9/6QsqAJRXVSMw5MfKdetw4cwZDPq8el9gcBCv7XgJp48fw/Zbb8fKtevwvW/8P9xy1z3obGvV31NNxpf6Akf278OffPHL2LPzFY2OoAAwW08fxyUBEiABEiABEpiOAAWA6QjxOgmQAAmQwIwJSP79itVr0Nx4AW/sfEXD7Ls6OtTI7+vuxo++/x3c95734sZ33Ikdzz6jqQEj0Sh6ujoR8Afw1M9+ii/91de0AJ8U/ZMm4fniybdYbfjBN79+WRj9WAEgJTJkZGahu6Md6zZfp97+k0cPY/3m6zA46MMP/vEbOmZpRYV6648c2Kff3RmZ2HDdNvzPL/yZCgDVtUuRRBJ2u0MLCEqdgutvvhU//9FjGgEgbwp44P0PY9/ru9TAl/V+5itfxXNPP6XfpX3skc/ovsLhEKS2wMkjh5kCMOMniR1JgARIgARIgARmgwAFgNmgyjFJgARIIA0JiBEs4fcnjx7BbXf/kRbAE89547kzGhHgcrlVGCguK9dif5IqIDnz73zoffiHr/0VPv7Zz2taQFZ2Dnp7urUQoBTWW75yNQIBPxLxuP4uRrkICgG/Xw35SwJClxYZbG48r3UD9u7aiXc//GGt9i+V+6U6f2VNrYoJEp6/cev1msP/+GP/ovn5spbc/AL8ry9+TgUKT34+fvjdb+ORL35Z3xTw8rN/QCQcwnU33KRr3nbzLRqpINEFfT3d8Hm9KlLI3N/++//7ltNft3kL1m7cjIqaGux88XnWAEjD/z64ZRIgARIgARKYDwQoAMyHU+AaSIAESCBNCFQvWYqujnY1nKWJaCCh9SfeLMYn3+V1fcOBgH6Kt32mTfL1pZlMptHCg5JWIOkFLRcbLxtGPPgyR2od8so+uU9qBEguv1T8f+3ll3R9E61j/P0zXWPd8hU4e+rkTLuzHwmQAAmQAAmQAAlcVQIUAK4qTg5GAiRAAiRAAiRAAiRAAiRAAiRAAvOTAAWA+XkuXBUJkAAJkAAJkAAJkAAJkAAJkAAJXFUCFACuKk4ORgIkQAIkQAIkQAIkQAIkQAIkQALzkwAFgPl5LlwVCZAACZAACZAACZAACZAACZAACVxVAhQAripODkYCJEACJDBTAsWFNgwOxZCfa4XdbkQiAQz5Y+jujYwO4XKZYDUb4R0cecuwcn8oHIcnxwqrxYievghGRpIIheKIxZNYXufGhaYgHHYj7DbTZeM2LMvAmXMB7Wc2GVBUYENGhhm9fVH0DUSR57HCPxxDJJLQeWUdLodZ55D+8URS33KQarKWrp7IZb/NlAP7kQAJkAAJkAAJkMBcEaAAMFekOQ8JkAAJkMAoATH4t6zPRmG+DVarEckE1Jhv7wqjuTWkBn1FmR0tbWEExaCPJZGZYVaxICfbgrMXhtUI92RZ4HCY0N0XQVW5A26XGa/v9cJgBMqK7chwm9HSHlKD/vgpP1Y3ZI4KDl5fDFaLASaTAa0dYdhtRu0fDMZRXmrHSzv74Rsawe035eHYST8qSh3Ye8gHp8MEMfhFbLBYDCjIs6GwwIqnnummAMBnnARIgARIgARIYF4ToAAwr4+HiyMBEiCBxUtADP+GejeyMy3IyjTDbDaiuTWoBrkY2SVFdlxsCapI8PwrffAHYmqEb1qXhcPHh9S7L578FXVu9A9E0d0bhc1q0IiARDIJAwwY8EVx6NiQRgOUFtnx4s4+PHB3EaIjCQSG48jJMuPFnf2oX+JCb38UBblWHWdFvRtv7PepYR+NJtHvjcJhlzXZdO6KMgeKC2y6VhEsVq/IxO9fnPkrCxfvqXJnJEACJEACJEAC85kABYD5fDpcGwmQAAksUgISAbBuVRZycyxq7IvHXzz64qU/dsqv3vuaSieOn/FjwPsf4f8iABTmS3h+XEP9JSpg2+YcNDYFAQNgMRkx6I+hqTWoHn0RGbKzLDAagHONQTXgJRrAbDaooGCzGvHSrn401GfAYIBGBHgHYyoMBEMJNfw9ORZd35kLwyoiSEqByykpBVE9HUlbuG5jNv7wUu8iPS1uiwRIgARIgARIYLEQoACwWE6S+yABEiCBBUZAPP8ejwUOmwnLlro0zL+jK4z9RwZRV+tCT28Uq1ZkYM9B32gufkoA2Hd4UHdbU+WExWRAKJxAQb4VmW6z9reYjSoOuF0m9HtHdLwjJ4bUWF+7MhO5OVaEI/FRAeDG6zxaA6Ct41LKgdwnkQMiIIgQceZ8QCMR5PfzF4MqGEh0QDicwOnzAWxeRwFggT1+XC4JkAAJkAAJpCUBCgBpeezcNAmQAAlcewIiAIiRLjn6m9ZmqUc9Ek2gssyB46f9aohLasBNW3Oxe79XQ/QlMkAM8QNHLwkA1RVO1FY5NRR/OBjTHPysDAsOHPOhrNiBaDShNQOkyN/Pn+rUAn6V5Q5NHxAhoKzEjpd39WsI//7DPtxzewFOnwtoLQFZS3aWGZVlTk1F6OyOoLrCgdf3e9Xwl2YxG7BxXTZKCm144rdd1x4qV0ACJEACJEACJEACUxCgAMDHgwRIgARIgARIgARIgARIgARIgATSgAAFgDQ4ZG6RBEiABEiABEiABEiABEiABEiABCgA8BkgARIgARIgARIgARIgARIgARIggTQgQAEgDQ6ZWyQBEiABEiABEiABEiABEiABEiABCgB8BkiABEiABEiABEiABEiABEiABEggDQhQAEiDQ+YWSYAESIAESIAESIAESIAESIAESIACAJ8BEiABEiCBWSOQ4TQjy23R8dt6Qvopr+Iry3egtSeEQo8Ng8MxmAyA026CwWBALJ7QT5fDhKaOIJIArBYjijw2tHRfGqM41454IonhUAzBcBxmsxEGANHYpdfzZbrMOkYgGIPRKFcAq9mA8gIHwtEEur0RhCNxHVua3WqC3WaEzz8Ck9GARCI5ek2uezKt8A5FL/tt1qBxYBIgARIgARIgARKYJQIUAGYJLIclARIggXQnIEZ6bakLLrsJIgSIob7zaD+yXBYU5FhVANi+OhenmwMIR+Nq1BsMgMVsRDyeRE6mBS8e6MPq2kwcvTCk44hhXprvQGd/GFVFTkU8EkugvS+s43syLaivcMNlNyM6kkAskcSJi344bSZUFV/qL3pAIBTDmZYA+gejuH51Lk42DaEkz4HjjUMqNuRnWzESS8JiNiAvy4aiXBue29NDASDdH2runwRIgARIgAQWOAEKAAv8ALl8EiABEpivBMSgz3KZ4XKYkZNhUY/8kfOD2LIiBw6bSY1+T4YVJ5v86BuMIi/Lqga3GN7yvyKPHS8d7MPG+mw0dwX1Hmlm8yXPvowvY4ggEIsl0e0N41RzACuqMuB2mBEZieuc+0/7UF3sREmeXY1/MfD9wRhONfuR4bSoUOALjMBuNaIwx6bCgEQmFOTYNBqgrTeEhupM7DjUN19Rc10kQAIkQAIkQAIkMCMCFABmhImdSIAESIAErpSAGNDSJJQ/P8umBvzeU15sWpatkQHiuZfw/z5fFE1dQZhMBlQXOdXbLsb2iqpMHDrn0/D84XBcIwDEYy9h/DaLEUvKXOjxRVQwECNeDPV4AqgtcSInw6oCgNVsxLm2Yf1b5qwpcel80l4/NgCr1YhstwUWk0HXkJ9tUyFA0hF63+wnc4sI8cphCgBX+gywPwmQAAmQAAmQwPwiQAFgfp0HV0MCJEACi4KAeM6XlrtRXmBHJJpQ41689P5QTFMAJCJAPPGSw3+hfVgNfDH0l1W6L4Xux5NIJpPYc8qnhn9KAOjxRlBd4kSm04KBoah6+qWfeOxfPdyP8kKHGvSSchAZSWg6QUtXEKFoXL34ck1SBRo7h9HZF9Z5pB6BRBhIyoHTZlYhQeYoyrHrfbK+9XUUABbFg8lNkAAJkAAJkECaE6AAkOYPALdPAiRAArNBQAQAycVPJoHTzX7YrCb1/Lf1heC2m3GuLaA5/BL6v2ZJlhrkPd4oakqc6t2XXP+8bBsOnR3UcaTgn9loUKNePP4D/kte/CWlLjXepYnRf+jcoBbsW7s0CwfP+kaL+i0tc+lcEgEgof8SDdA9ENG0AKkNIEa+fK8scuDgmcHRYoKyj5U1mSjLt+N3u7tnAxXHJAESIAESIAESIIE5I0ABYM5QcyISIAESIAESIAESIAESIAESIAESuHYEKABcO/acmQRIgARIgARIgARIgARIgARIgATmjAAFgDlDzYlIgARIgARIgARIgARIgARIgARI4NoRoABw7dhzZhIgARIgARIgARIgARIgARIgARKYMwIUAOYMNSciARIgARIgARIgARIgARIgARIggWtHgALAtWPPmUmABEggLQgsXd6Aytql6GhtweoNm/D4v34fW2+6DRu2bYfBYIDd4cSxA3vxhyd/iQ1bt8NoNGLfa68qmxVr1mPz9hsRCgbxs8cehdPthjsjE+9878M4sHsXDu3djQ984hEYDUYM+gZgs9u17++f+BnufeiDCPiHsHfXDtzz4PtQVVuHIZ8Xbc0XkZmVretYt3krissr0Hj2NFouXsB1N94Ku8Ohc2fleHD2xDGdh40ESIAESIAESIAEFgMBCgCL4RS5BxIgARKYxwTWbNqC8qpaNKxdD5c7AwP9vWhvuoi6hlVqzPf39eLIvjdQtaQOnrx8mM1mJJNJnDlxVF8HmO3xoLujXY16MeSrl9Srkd7Z3oocTx4i4RDqV67GoM+Lg2+8hiGfD9meXBUTujraYDaZEY/HEImEkV9YjHgshlhsBHt3voLqunp0tbchJzcXT/z4MTz8yT+FJ1/WYIHFasXxQ/t1XjYSIAESIAESIAESWAwEKAAshlPkHkiABEhgHhMQr/2Nt9+FyiV1yM7x4Omf/xQutxtbbrxFPfzifT997Ah++4uf4j0f+TjCoSASiQTOnTyO2+59AC2N57F81Vo12r0D/cjKzkFN3XJ4+3vRdP4crFYr4ok4Vqxeh2MH96O7sx2VNUuQV1AI/9AgyqtqsOPZ3yE3vxClFVUwmU0wGgzo6uxAKBDA0KBPowBi0Sh83n6NFJBIAt/AAJounKUAMI+fLS6NBEiABEiABEjgyghQALgyXuxNAiRAAiRwhQTEyL/1nvvQ29WJeDyOVes3abh9YGgQW268FWeOH1GD/7WXnkdZZRVuufs+/PA7/6iigHj8U02M/bseeA/eePUlTSF49flnVEAQT73JbMbgQL8a+T/7t0dRt2Iltt92p3r7i0rLsOvF57By/UZNAZB1SJrAuVMncMPtd+L1l59XQeGpx3+s6QSVNUsRjYQRDoUoAFzhWbM7CZAACZAACZDA/CZAAWB+nw9XRwIkQAILnsDd734vfP396tnPLyrGc7/5Fe5//4dhNJk0fF/C7SUdwGKx4sThA2rgP/TRT6K3qwPB4QCikQiq65ZpuL/JZMTwcABWq03FBIvZgv27d6K+YbWmDXS0tcDhdGruvtQSaFi3AXkFRTi6f48a/nfc/6AKCxU1tSocGI0mtDU16hpkbqkpIO3We96Jbbfcjmef/OVoPYIFfxDcAAmQAAmQAAmQQNoToACQ9o8AAZAACZAACZAACZAACZAACZAACaQDgf8PoGQl3ES6ko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TW" altLang="en-US"/>
          </a:p>
        </p:txBody>
      </p:sp>
      <p:sp>
        <p:nvSpPr>
          <p:cNvPr id="28" name="文本框 13"/>
          <p:cNvSpPr txBox="1"/>
          <p:nvPr/>
        </p:nvSpPr>
        <p:spPr>
          <a:xfrm>
            <a:off x="1334821" y="5293657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精选台湾学术出版社，</a:t>
            </a:r>
            <a:r>
              <a:rPr lang="zh-TW" altLang="en-US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如</a:t>
            </a:r>
            <a:r>
              <a:rPr lang="zh-CN" altLang="en-US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：台湾大学出版中心、天下文化、台湾经济研究院、</a:t>
            </a:r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”</a:t>
            </a:r>
            <a:r>
              <a:rPr lang="zh-TW" altLang="en-US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国史馆</a:t>
            </a:r>
            <a:r>
              <a:rPr lang="en-US" altLang="zh-TW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”……</a:t>
            </a:r>
            <a:r>
              <a:rPr lang="zh-TW" altLang="en-US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等。</a:t>
            </a:r>
            <a:endParaRPr lang="en-US" altLang="zh-CN" sz="2000" dirty="0" smtClean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grpSp>
        <p:nvGrpSpPr>
          <p:cNvPr id="30" name="组合 1"/>
          <p:cNvGrpSpPr/>
          <p:nvPr/>
        </p:nvGrpSpPr>
        <p:grpSpPr>
          <a:xfrm>
            <a:off x="647703" y="5546827"/>
            <a:ext cx="471094" cy="546469"/>
            <a:chOff x="6633018" y="3026546"/>
            <a:chExt cx="471094" cy="546469"/>
          </a:xfrm>
        </p:grpSpPr>
        <p:sp>
          <p:nvSpPr>
            <p:cNvPr id="31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  <a:solidFill>
              <a:srgbClr val="F17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32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6" y="3055083"/>
              <a:ext cx="434435" cy="434435"/>
            </a:xfrm>
            <a:prstGeom prst="rect">
              <a:avLst/>
            </a:prstGeom>
          </p:spPr>
        </p:pic>
      </p:grpSp>
      <p:sp>
        <p:nvSpPr>
          <p:cNvPr id="20" name="文本框 13"/>
          <p:cNvSpPr txBox="1"/>
          <p:nvPr/>
        </p:nvSpPr>
        <p:spPr>
          <a:xfrm>
            <a:off x="7248128" y="1405225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在华艺学术文献数据库，</a:t>
            </a:r>
            <a:r>
              <a:rPr lang="zh-TW" altLang="en-US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一次</a:t>
            </a:r>
            <a:r>
              <a:rPr lang="zh-CN" altLang="en-US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满足</a:t>
            </a:r>
            <a:r>
              <a:rPr lang="zh-TW" altLang="en-US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文章及</a:t>
            </a:r>
            <a:r>
              <a:rPr lang="zh-CN" altLang="en-US" sz="20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电子书的检索、浏览等功能！</a:t>
            </a:r>
            <a:endParaRPr lang="en-US" altLang="zh-CN" sz="2000" dirty="0" smtClean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grpSp>
        <p:nvGrpSpPr>
          <p:cNvPr id="22" name="组合 1"/>
          <p:cNvGrpSpPr/>
          <p:nvPr/>
        </p:nvGrpSpPr>
        <p:grpSpPr>
          <a:xfrm>
            <a:off x="6634638" y="1606711"/>
            <a:ext cx="471094" cy="546469"/>
            <a:chOff x="6633018" y="3026546"/>
            <a:chExt cx="471094" cy="546469"/>
          </a:xfrm>
        </p:grpSpPr>
        <p:sp>
          <p:nvSpPr>
            <p:cNvPr id="23" name="六边形 11"/>
            <p:cNvSpPr/>
            <p:nvPr/>
          </p:nvSpPr>
          <p:spPr>
            <a:xfrm rot="5400000">
              <a:off x="6595330" y="3064234"/>
              <a:ext cx="546469" cy="471094"/>
            </a:xfrm>
            <a:prstGeom prst="hexagon">
              <a:avLst/>
            </a:prstGeom>
            <a:solidFill>
              <a:srgbClr val="F17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24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006" y="3055083"/>
              <a:ext cx="434435" cy="434435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6039" t="66734" r="30548" b="3931"/>
          <a:stretch>
            <a:fillRect/>
          </a:stretch>
        </p:blipFill>
        <p:spPr bwMode="auto">
          <a:xfrm>
            <a:off x="7680176" y="5157192"/>
            <a:ext cx="4451891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22"/>
          <p:cNvGrpSpPr/>
          <p:nvPr>
            <p:custDataLst>
              <p:tags r:id="rId2"/>
            </p:custDataLst>
          </p:nvPr>
        </p:nvGrpSpPr>
        <p:grpSpPr bwMode="auto">
          <a:xfrm>
            <a:off x="224039" y="340126"/>
            <a:ext cx="4656137" cy="530225"/>
            <a:chOff x="2315064" y="3129110"/>
            <a:chExt cx="4654888" cy="530958"/>
          </a:xfrm>
        </p:grpSpPr>
        <p:sp>
          <p:nvSpPr>
            <p:cNvPr id="24" name="Freeform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15064" y="3129110"/>
              <a:ext cx="552302" cy="530958"/>
            </a:xfrm>
            <a:custGeom>
              <a:avLst/>
              <a:gdLst>
                <a:gd name="T0" fmla="*/ 48528406 w 376"/>
                <a:gd name="T1" fmla="*/ 953213401 h 362"/>
                <a:gd name="T2" fmla="*/ 113230937 w 376"/>
                <a:gd name="T3" fmla="*/ 832042938 h 362"/>
                <a:gd name="T4" fmla="*/ 32352270 w 376"/>
                <a:gd name="T5" fmla="*/ 751261290 h 362"/>
                <a:gd name="T6" fmla="*/ 129407072 w 376"/>
                <a:gd name="T7" fmla="*/ 638168992 h 362"/>
                <a:gd name="T8" fmla="*/ 8087063 w 376"/>
                <a:gd name="T9" fmla="*/ 533152850 h 362"/>
                <a:gd name="T10" fmla="*/ 153670270 w 376"/>
                <a:gd name="T11" fmla="*/ 452373211 h 362"/>
                <a:gd name="T12" fmla="*/ 113230937 w 376"/>
                <a:gd name="T13" fmla="*/ 355435233 h 362"/>
                <a:gd name="T14" fmla="*/ 194111613 w 376"/>
                <a:gd name="T15" fmla="*/ 379669728 h 362"/>
                <a:gd name="T16" fmla="*/ 202198676 w 376"/>
                <a:gd name="T17" fmla="*/ 298890088 h 362"/>
                <a:gd name="T18" fmla="*/ 299255487 w 376"/>
                <a:gd name="T19" fmla="*/ 250421100 h 362"/>
                <a:gd name="T20" fmla="*/ 250727082 w 376"/>
                <a:gd name="T21" fmla="*/ 145404958 h 362"/>
                <a:gd name="T22" fmla="*/ 420573487 w 376"/>
                <a:gd name="T23" fmla="*/ 161561287 h 362"/>
                <a:gd name="T24" fmla="*/ 493365091 w 376"/>
                <a:gd name="T25" fmla="*/ 80781648 h 362"/>
                <a:gd name="T26" fmla="*/ 582332830 w 376"/>
                <a:gd name="T27" fmla="*/ 88859813 h 362"/>
                <a:gd name="T28" fmla="*/ 687476704 w 376"/>
                <a:gd name="T29" fmla="*/ 48468989 h 362"/>
                <a:gd name="T30" fmla="*/ 808796713 w 376"/>
                <a:gd name="T31" fmla="*/ 16156330 h 362"/>
                <a:gd name="T32" fmla="*/ 897764452 w 376"/>
                <a:gd name="T33" fmla="*/ 64625318 h 362"/>
                <a:gd name="T34" fmla="*/ 946290848 w 376"/>
                <a:gd name="T35" fmla="*/ 48468989 h 362"/>
                <a:gd name="T36" fmla="*/ 1027171525 w 376"/>
                <a:gd name="T37" fmla="*/ 72703483 h 362"/>
                <a:gd name="T38" fmla="*/ 1059523795 w 376"/>
                <a:gd name="T39" fmla="*/ 129248628 h 362"/>
                <a:gd name="T40" fmla="*/ 1140402462 w 376"/>
                <a:gd name="T41" fmla="*/ 96937977 h 362"/>
                <a:gd name="T42" fmla="*/ 1140402462 w 376"/>
                <a:gd name="T43" fmla="*/ 169639452 h 362"/>
                <a:gd name="T44" fmla="*/ 1221281128 w 376"/>
                <a:gd name="T45" fmla="*/ 250421100 h 362"/>
                <a:gd name="T46" fmla="*/ 1277898606 w 376"/>
                <a:gd name="T47" fmla="*/ 258499264 h 362"/>
                <a:gd name="T48" fmla="*/ 1285985669 w 376"/>
                <a:gd name="T49" fmla="*/ 274655594 h 362"/>
                <a:gd name="T50" fmla="*/ 1439657949 w 376"/>
                <a:gd name="T51" fmla="*/ 395826057 h 362"/>
                <a:gd name="T52" fmla="*/ 1366866345 w 376"/>
                <a:gd name="T53" fmla="*/ 460451375 h 362"/>
                <a:gd name="T54" fmla="*/ 1472008210 w 376"/>
                <a:gd name="T55" fmla="*/ 597778168 h 362"/>
                <a:gd name="T56" fmla="*/ 1415392741 w 376"/>
                <a:gd name="T57" fmla="*/ 662403486 h 362"/>
                <a:gd name="T58" fmla="*/ 1496273417 w 376"/>
                <a:gd name="T59" fmla="*/ 710872475 h 362"/>
                <a:gd name="T60" fmla="*/ 1480097282 w 376"/>
                <a:gd name="T61" fmla="*/ 751261290 h 362"/>
                <a:gd name="T62" fmla="*/ 1399216606 w 376"/>
                <a:gd name="T63" fmla="*/ 848199268 h 362"/>
                <a:gd name="T64" fmla="*/ 1447745012 w 376"/>
                <a:gd name="T65" fmla="*/ 945135237 h 362"/>
                <a:gd name="T66" fmla="*/ 1383040471 w 376"/>
                <a:gd name="T67" fmla="*/ 961291566 h 362"/>
                <a:gd name="T68" fmla="*/ 1383040471 w 376"/>
                <a:gd name="T69" fmla="*/ 1009760555 h 362"/>
                <a:gd name="T70" fmla="*/ 1407305678 w 376"/>
                <a:gd name="T71" fmla="*/ 1122854862 h 362"/>
                <a:gd name="T72" fmla="*/ 1294072732 w 376"/>
                <a:gd name="T73" fmla="*/ 1114776697 h 362"/>
                <a:gd name="T74" fmla="*/ 1269809534 w 376"/>
                <a:gd name="T75" fmla="*/ 1211712666 h 362"/>
                <a:gd name="T76" fmla="*/ 1172754732 w 376"/>
                <a:gd name="T77" fmla="*/ 1235947160 h 362"/>
                <a:gd name="T78" fmla="*/ 1205107003 w 376"/>
                <a:gd name="T79" fmla="*/ 1332885138 h 362"/>
                <a:gd name="T80" fmla="*/ 1091874056 w 376"/>
                <a:gd name="T81" fmla="*/ 1300572478 h 362"/>
                <a:gd name="T82" fmla="*/ 1116139264 w 376"/>
                <a:gd name="T83" fmla="*/ 1421742942 h 362"/>
                <a:gd name="T84" fmla="*/ 1059523795 w 376"/>
                <a:gd name="T85" fmla="*/ 1373273953 h 362"/>
                <a:gd name="T86" fmla="*/ 938203786 w 376"/>
                <a:gd name="T87" fmla="*/ 1373273953 h 362"/>
                <a:gd name="T88" fmla="*/ 857323109 w 376"/>
                <a:gd name="T89" fmla="*/ 1413664777 h 362"/>
                <a:gd name="T90" fmla="*/ 768355370 w 376"/>
                <a:gd name="T91" fmla="*/ 1381352118 h 362"/>
                <a:gd name="T92" fmla="*/ 687476704 w 376"/>
                <a:gd name="T93" fmla="*/ 1437899271 h 362"/>
                <a:gd name="T94" fmla="*/ 663213506 w 376"/>
                <a:gd name="T95" fmla="*/ 1397508447 h 362"/>
                <a:gd name="T96" fmla="*/ 622772163 w 376"/>
                <a:gd name="T97" fmla="*/ 1365195788 h 362"/>
                <a:gd name="T98" fmla="*/ 590421902 w 376"/>
                <a:gd name="T99" fmla="*/ 1454055601 h 362"/>
                <a:gd name="T100" fmla="*/ 525717361 w 376"/>
                <a:gd name="T101" fmla="*/ 1340963302 h 362"/>
                <a:gd name="T102" fmla="*/ 469101893 w 376"/>
                <a:gd name="T103" fmla="*/ 1389430283 h 362"/>
                <a:gd name="T104" fmla="*/ 428662560 w 376"/>
                <a:gd name="T105" fmla="*/ 1308650643 h 362"/>
                <a:gd name="T106" fmla="*/ 380134154 w 376"/>
                <a:gd name="T107" fmla="*/ 1324806973 h 362"/>
                <a:gd name="T108" fmla="*/ 234550946 w 376"/>
                <a:gd name="T109" fmla="*/ 1227868995 h 362"/>
                <a:gd name="T110" fmla="*/ 226463884 w 376"/>
                <a:gd name="T111" fmla="*/ 1179400007 h 362"/>
                <a:gd name="T112" fmla="*/ 177935478 w 376"/>
                <a:gd name="T113" fmla="*/ 1058229544 h 362"/>
                <a:gd name="T114" fmla="*/ 105143874 w 376"/>
                <a:gd name="T115" fmla="*/ 1106698532 h 362"/>
                <a:gd name="T116" fmla="*/ 145583207 w 376"/>
                <a:gd name="T117" fmla="*/ 985526061 h 362"/>
                <a:gd name="T118" fmla="*/ 121320009 w 376"/>
                <a:gd name="T119" fmla="*/ 920902751 h 3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6"/>
                <a:gd name="T181" fmla="*/ 0 h 362"/>
                <a:gd name="T182" fmla="*/ 376 w 376"/>
                <a:gd name="T183" fmla="*/ 362 h 3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6" h="362">
                  <a:moveTo>
                    <a:pt x="30" y="228"/>
                  </a:moveTo>
                  <a:lnTo>
                    <a:pt x="30" y="228"/>
                  </a:lnTo>
                  <a:lnTo>
                    <a:pt x="24" y="230"/>
                  </a:lnTo>
                  <a:lnTo>
                    <a:pt x="20" y="232"/>
                  </a:lnTo>
                  <a:lnTo>
                    <a:pt x="18" y="234"/>
                  </a:lnTo>
                  <a:lnTo>
                    <a:pt x="12" y="236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6" y="226"/>
                  </a:lnTo>
                  <a:lnTo>
                    <a:pt x="28" y="220"/>
                  </a:lnTo>
                  <a:lnTo>
                    <a:pt x="28" y="212"/>
                  </a:lnTo>
                  <a:lnTo>
                    <a:pt x="28" y="206"/>
                  </a:lnTo>
                  <a:lnTo>
                    <a:pt x="28" y="198"/>
                  </a:lnTo>
                  <a:lnTo>
                    <a:pt x="30" y="192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18" y="186"/>
                  </a:lnTo>
                  <a:lnTo>
                    <a:pt x="8" y="186"/>
                  </a:lnTo>
                  <a:lnTo>
                    <a:pt x="0" y="184"/>
                  </a:lnTo>
                  <a:lnTo>
                    <a:pt x="10" y="178"/>
                  </a:lnTo>
                  <a:lnTo>
                    <a:pt x="18" y="172"/>
                  </a:lnTo>
                  <a:lnTo>
                    <a:pt x="26" y="168"/>
                  </a:lnTo>
                  <a:lnTo>
                    <a:pt x="30" y="164"/>
                  </a:lnTo>
                  <a:lnTo>
                    <a:pt x="32" y="158"/>
                  </a:lnTo>
                  <a:lnTo>
                    <a:pt x="32" y="154"/>
                  </a:lnTo>
                  <a:lnTo>
                    <a:pt x="30" y="148"/>
                  </a:lnTo>
                  <a:lnTo>
                    <a:pt x="28" y="146"/>
                  </a:lnTo>
                  <a:lnTo>
                    <a:pt x="24" y="142"/>
                  </a:lnTo>
                  <a:lnTo>
                    <a:pt x="14" y="138"/>
                  </a:lnTo>
                  <a:lnTo>
                    <a:pt x="2" y="132"/>
                  </a:lnTo>
                  <a:lnTo>
                    <a:pt x="10" y="132"/>
                  </a:lnTo>
                  <a:lnTo>
                    <a:pt x="18" y="132"/>
                  </a:lnTo>
                  <a:lnTo>
                    <a:pt x="30" y="136"/>
                  </a:lnTo>
                  <a:lnTo>
                    <a:pt x="36" y="120"/>
                  </a:lnTo>
                  <a:lnTo>
                    <a:pt x="38" y="112"/>
                  </a:lnTo>
                  <a:lnTo>
                    <a:pt x="40" y="100"/>
                  </a:lnTo>
                  <a:lnTo>
                    <a:pt x="36" y="98"/>
                  </a:lnTo>
                  <a:lnTo>
                    <a:pt x="32" y="96"/>
                  </a:lnTo>
                  <a:lnTo>
                    <a:pt x="28" y="92"/>
                  </a:lnTo>
                  <a:lnTo>
                    <a:pt x="28" y="88"/>
                  </a:lnTo>
                  <a:lnTo>
                    <a:pt x="34" y="88"/>
                  </a:lnTo>
                  <a:lnTo>
                    <a:pt x="38" y="92"/>
                  </a:lnTo>
                  <a:lnTo>
                    <a:pt x="40" y="96"/>
                  </a:lnTo>
                  <a:lnTo>
                    <a:pt x="46" y="98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50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70" y="70"/>
                  </a:lnTo>
                  <a:lnTo>
                    <a:pt x="72" y="66"/>
                  </a:lnTo>
                  <a:lnTo>
                    <a:pt x="74" y="62"/>
                  </a:lnTo>
                  <a:lnTo>
                    <a:pt x="74" y="58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64" y="44"/>
                  </a:lnTo>
                  <a:lnTo>
                    <a:pt x="62" y="40"/>
                  </a:lnTo>
                  <a:lnTo>
                    <a:pt x="62" y="36"/>
                  </a:lnTo>
                  <a:lnTo>
                    <a:pt x="68" y="40"/>
                  </a:lnTo>
                  <a:lnTo>
                    <a:pt x="72" y="44"/>
                  </a:lnTo>
                  <a:lnTo>
                    <a:pt x="76" y="48"/>
                  </a:lnTo>
                  <a:lnTo>
                    <a:pt x="82" y="50"/>
                  </a:lnTo>
                  <a:lnTo>
                    <a:pt x="104" y="40"/>
                  </a:lnTo>
                  <a:lnTo>
                    <a:pt x="104" y="30"/>
                  </a:lnTo>
                  <a:lnTo>
                    <a:pt x="106" y="26"/>
                  </a:lnTo>
                  <a:lnTo>
                    <a:pt x="108" y="24"/>
                  </a:lnTo>
                  <a:lnTo>
                    <a:pt x="114" y="22"/>
                  </a:lnTo>
                  <a:lnTo>
                    <a:pt x="122" y="20"/>
                  </a:lnTo>
                  <a:lnTo>
                    <a:pt x="124" y="24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34" y="26"/>
                  </a:lnTo>
                  <a:lnTo>
                    <a:pt x="140" y="24"/>
                  </a:lnTo>
                  <a:lnTo>
                    <a:pt x="144" y="22"/>
                  </a:lnTo>
                  <a:lnTo>
                    <a:pt x="146" y="18"/>
                  </a:lnTo>
                  <a:lnTo>
                    <a:pt x="152" y="10"/>
                  </a:lnTo>
                  <a:lnTo>
                    <a:pt x="156" y="0"/>
                  </a:lnTo>
                  <a:lnTo>
                    <a:pt x="162" y="2"/>
                  </a:lnTo>
                  <a:lnTo>
                    <a:pt x="166" y="6"/>
                  </a:lnTo>
                  <a:lnTo>
                    <a:pt x="170" y="12"/>
                  </a:lnTo>
                  <a:lnTo>
                    <a:pt x="172" y="18"/>
                  </a:lnTo>
                  <a:lnTo>
                    <a:pt x="182" y="16"/>
                  </a:lnTo>
                  <a:lnTo>
                    <a:pt x="188" y="14"/>
                  </a:lnTo>
                  <a:lnTo>
                    <a:pt x="194" y="10"/>
                  </a:lnTo>
                  <a:lnTo>
                    <a:pt x="200" y="4"/>
                  </a:lnTo>
                  <a:lnTo>
                    <a:pt x="204" y="6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6" y="18"/>
                  </a:lnTo>
                  <a:lnTo>
                    <a:pt x="220" y="18"/>
                  </a:lnTo>
                  <a:lnTo>
                    <a:pt x="222" y="16"/>
                  </a:lnTo>
                  <a:lnTo>
                    <a:pt x="224" y="12"/>
                  </a:lnTo>
                  <a:lnTo>
                    <a:pt x="226" y="8"/>
                  </a:lnTo>
                  <a:lnTo>
                    <a:pt x="228" y="6"/>
                  </a:lnTo>
                  <a:lnTo>
                    <a:pt x="232" y="6"/>
                  </a:lnTo>
                  <a:lnTo>
                    <a:pt x="234" y="10"/>
                  </a:lnTo>
                  <a:lnTo>
                    <a:pt x="234" y="12"/>
                  </a:lnTo>
                  <a:lnTo>
                    <a:pt x="232" y="16"/>
                  </a:lnTo>
                  <a:lnTo>
                    <a:pt x="232" y="20"/>
                  </a:lnTo>
                  <a:lnTo>
                    <a:pt x="236" y="24"/>
                  </a:lnTo>
                  <a:lnTo>
                    <a:pt x="240" y="24"/>
                  </a:lnTo>
                  <a:lnTo>
                    <a:pt x="248" y="22"/>
                  </a:lnTo>
                  <a:lnTo>
                    <a:pt x="254" y="18"/>
                  </a:lnTo>
                  <a:lnTo>
                    <a:pt x="260" y="14"/>
                  </a:lnTo>
                  <a:lnTo>
                    <a:pt x="262" y="16"/>
                  </a:lnTo>
                  <a:lnTo>
                    <a:pt x="262" y="20"/>
                  </a:lnTo>
                  <a:lnTo>
                    <a:pt x="260" y="26"/>
                  </a:lnTo>
                  <a:lnTo>
                    <a:pt x="260" y="30"/>
                  </a:lnTo>
                  <a:lnTo>
                    <a:pt x="262" y="32"/>
                  </a:lnTo>
                  <a:lnTo>
                    <a:pt x="264" y="34"/>
                  </a:lnTo>
                  <a:lnTo>
                    <a:pt x="268" y="34"/>
                  </a:lnTo>
                  <a:lnTo>
                    <a:pt x="274" y="32"/>
                  </a:lnTo>
                  <a:lnTo>
                    <a:pt x="276" y="28"/>
                  </a:lnTo>
                  <a:lnTo>
                    <a:pt x="280" y="24"/>
                  </a:lnTo>
                  <a:lnTo>
                    <a:pt x="282" y="24"/>
                  </a:lnTo>
                  <a:lnTo>
                    <a:pt x="284" y="24"/>
                  </a:lnTo>
                  <a:lnTo>
                    <a:pt x="284" y="30"/>
                  </a:lnTo>
                  <a:lnTo>
                    <a:pt x="282" y="34"/>
                  </a:lnTo>
                  <a:lnTo>
                    <a:pt x="282" y="38"/>
                  </a:lnTo>
                  <a:lnTo>
                    <a:pt x="282" y="42"/>
                  </a:lnTo>
                  <a:lnTo>
                    <a:pt x="288" y="46"/>
                  </a:lnTo>
                  <a:lnTo>
                    <a:pt x="294" y="48"/>
                  </a:lnTo>
                  <a:lnTo>
                    <a:pt x="300" y="50"/>
                  </a:lnTo>
                  <a:lnTo>
                    <a:pt x="304" y="54"/>
                  </a:lnTo>
                  <a:lnTo>
                    <a:pt x="304" y="58"/>
                  </a:lnTo>
                  <a:lnTo>
                    <a:pt x="302" y="62"/>
                  </a:lnTo>
                  <a:lnTo>
                    <a:pt x="304" y="64"/>
                  </a:lnTo>
                  <a:lnTo>
                    <a:pt x="306" y="66"/>
                  </a:lnTo>
                  <a:lnTo>
                    <a:pt x="308" y="66"/>
                  </a:lnTo>
                  <a:lnTo>
                    <a:pt x="316" y="64"/>
                  </a:lnTo>
                  <a:lnTo>
                    <a:pt x="322" y="60"/>
                  </a:lnTo>
                  <a:lnTo>
                    <a:pt x="328" y="56"/>
                  </a:lnTo>
                  <a:lnTo>
                    <a:pt x="336" y="54"/>
                  </a:lnTo>
                  <a:lnTo>
                    <a:pt x="334" y="60"/>
                  </a:lnTo>
                  <a:lnTo>
                    <a:pt x="330" y="64"/>
                  </a:lnTo>
                  <a:lnTo>
                    <a:pt x="318" y="68"/>
                  </a:lnTo>
                  <a:lnTo>
                    <a:pt x="324" y="86"/>
                  </a:lnTo>
                  <a:lnTo>
                    <a:pt x="328" y="102"/>
                  </a:lnTo>
                  <a:lnTo>
                    <a:pt x="336" y="102"/>
                  </a:lnTo>
                  <a:lnTo>
                    <a:pt x="342" y="100"/>
                  </a:lnTo>
                  <a:lnTo>
                    <a:pt x="356" y="98"/>
                  </a:lnTo>
                  <a:lnTo>
                    <a:pt x="356" y="102"/>
                  </a:lnTo>
                  <a:lnTo>
                    <a:pt x="356" y="108"/>
                  </a:lnTo>
                  <a:lnTo>
                    <a:pt x="346" y="110"/>
                  </a:lnTo>
                  <a:lnTo>
                    <a:pt x="342" y="110"/>
                  </a:lnTo>
                  <a:lnTo>
                    <a:pt x="338" y="114"/>
                  </a:lnTo>
                  <a:lnTo>
                    <a:pt x="342" y="126"/>
                  </a:lnTo>
                  <a:lnTo>
                    <a:pt x="344" y="138"/>
                  </a:lnTo>
                  <a:lnTo>
                    <a:pt x="348" y="142"/>
                  </a:lnTo>
                  <a:lnTo>
                    <a:pt x="350" y="144"/>
                  </a:lnTo>
                  <a:lnTo>
                    <a:pt x="356" y="148"/>
                  </a:lnTo>
                  <a:lnTo>
                    <a:pt x="364" y="148"/>
                  </a:lnTo>
                  <a:lnTo>
                    <a:pt x="364" y="152"/>
                  </a:lnTo>
                  <a:lnTo>
                    <a:pt x="362" y="154"/>
                  </a:lnTo>
                  <a:lnTo>
                    <a:pt x="358" y="158"/>
                  </a:lnTo>
                  <a:lnTo>
                    <a:pt x="354" y="160"/>
                  </a:lnTo>
                  <a:lnTo>
                    <a:pt x="350" y="164"/>
                  </a:lnTo>
                  <a:lnTo>
                    <a:pt x="356" y="166"/>
                  </a:lnTo>
                  <a:lnTo>
                    <a:pt x="364" y="166"/>
                  </a:lnTo>
                  <a:lnTo>
                    <a:pt x="370" y="168"/>
                  </a:lnTo>
                  <a:lnTo>
                    <a:pt x="372" y="172"/>
                  </a:lnTo>
                  <a:lnTo>
                    <a:pt x="372" y="174"/>
                  </a:lnTo>
                  <a:lnTo>
                    <a:pt x="370" y="176"/>
                  </a:lnTo>
                  <a:lnTo>
                    <a:pt x="366" y="178"/>
                  </a:lnTo>
                  <a:lnTo>
                    <a:pt x="358" y="178"/>
                  </a:lnTo>
                  <a:lnTo>
                    <a:pt x="354" y="178"/>
                  </a:lnTo>
                  <a:lnTo>
                    <a:pt x="352" y="180"/>
                  </a:lnTo>
                  <a:lnTo>
                    <a:pt x="352" y="182"/>
                  </a:lnTo>
                  <a:lnTo>
                    <a:pt x="366" y="186"/>
                  </a:lnTo>
                  <a:lnTo>
                    <a:pt x="376" y="190"/>
                  </a:lnTo>
                  <a:lnTo>
                    <a:pt x="364" y="194"/>
                  </a:lnTo>
                  <a:lnTo>
                    <a:pt x="354" y="196"/>
                  </a:lnTo>
                  <a:lnTo>
                    <a:pt x="350" y="200"/>
                  </a:lnTo>
                  <a:lnTo>
                    <a:pt x="348" y="204"/>
                  </a:lnTo>
                  <a:lnTo>
                    <a:pt x="346" y="210"/>
                  </a:lnTo>
                  <a:lnTo>
                    <a:pt x="348" y="220"/>
                  </a:lnTo>
                  <a:lnTo>
                    <a:pt x="352" y="222"/>
                  </a:lnTo>
                  <a:lnTo>
                    <a:pt x="356" y="222"/>
                  </a:lnTo>
                  <a:lnTo>
                    <a:pt x="356" y="230"/>
                  </a:lnTo>
                  <a:lnTo>
                    <a:pt x="358" y="234"/>
                  </a:lnTo>
                  <a:lnTo>
                    <a:pt x="360" y="240"/>
                  </a:lnTo>
                  <a:lnTo>
                    <a:pt x="358" y="246"/>
                  </a:lnTo>
                  <a:lnTo>
                    <a:pt x="354" y="244"/>
                  </a:lnTo>
                  <a:lnTo>
                    <a:pt x="352" y="242"/>
                  </a:lnTo>
                  <a:lnTo>
                    <a:pt x="348" y="240"/>
                  </a:lnTo>
                  <a:lnTo>
                    <a:pt x="342" y="238"/>
                  </a:lnTo>
                  <a:lnTo>
                    <a:pt x="340" y="240"/>
                  </a:lnTo>
                  <a:lnTo>
                    <a:pt x="338" y="242"/>
                  </a:lnTo>
                  <a:lnTo>
                    <a:pt x="338" y="246"/>
                  </a:lnTo>
                  <a:lnTo>
                    <a:pt x="340" y="248"/>
                  </a:lnTo>
                  <a:lnTo>
                    <a:pt x="342" y="250"/>
                  </a:lnTo>
                  <a:lnTo>
                    <a:pt x="342" y="254"/>
                  </a:lnTo>
                  <a:lnTo>
                    <a:pt x="334" y="264"/>
                  </a:lnTo>
                  <a:lnTo>
                    <a:pt x="336" y="270"/>
                  </a:lnTo>
                  <a:lnTo>
                    <a:pt x="342" y="274"/>
                  </a:lnTo>
                  <a:lnTo>
                    <a:pt x="348" y="278"/>
                  </a:lnTo>
                  <a:lnTo>
                    <a:pt x="352" y="282"/>
                  </a:lnTo>
                  <a:lnTo>
                    <a:pt x="346" y="282"/>
                  </a:lnTo>
                  <a:lnTo>
                    <a:pt x="338" y="280"/>
                  </a:lnTo>
                  <a:lnTo>
                    <a:pt x="326" y="272"/>
                  </a:lnTo>
                  <a:lnTo>
                    <a:pt x="320" y="276"/>
                  </a:lnTo>
                  <a:lnTo>
                    <a:pt x="316" y="282"/>
                  </a:lnTo>
                  <a:lnTo>
                    <a:pt x="320" y="292"/>
                  </a:lnTo>
                  <a:lnTo>
                    <a:pt x="320" y="296"/>
                  </a:lnTo>
                  <a:lnTo>
                    <a:pt x="318" y="300"/>
                  </a:lnTo>
                  <a:lnTo>
                    <a:pt x="314" y="300"/>
                  </a:lnTo>
                  <a:lnTo>
                    <a:pt x="310" y="298"/>
                  </a:lnTo>
                  <a:lnTo>
                    <a:pt x="308" y="296"/>
                  </a:lnTo>
                  <a:lnTo>
                    <a:pt x="304" y="296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6"/>
                  </a:lnTo>
                  <a:lnTo>
                    <a:pt x="292" y="312"/>
                  </a:lnTo>
                  <a:lnTo>
                    <a:pt x="298" y="318"/>
                  </a:lnTo>
                  <a:lnTo>
                    <a:pt x="300" y="324"/>
                  </a:lnTo>
                  <a:lnTo>
                    <a:pt x="300" y="328"/>
                  </a:lnTo>
                  <a:lnTo>
                    <a:pt x="298" y="330"/>
                  </a:lnTo>
                  <a:lnTo>
                    <a:pt x="292" y="328"/>
                  </a:lnTo>
                  <a:lnTo>
                    <a:pt x="288" y="324"/>
                  </a:lnTo>
                  <a:lnTo>
                    <a:pt x="286" y="320"/>
                  </a:lnTo>
                  <a:lnTo>
                    <a:pt x="282" y="318"/>
                  </a:lnTo>
                  <a:lnTo>
                    <a:pt x="274" y="318"/>
                  </a:lnTo>
                  <a:lnTo>
                    <a:pt x="270" y="322"/>
                  </a:lnTo>
                  <a:lnTo>
                    <a:pt x="268" y="326"/>
                  </a:lnTo>
                  <a:lnTo>
                    <a:pt x="266" y="332"/>
                  </a:lnTo>
                  <a:lnTo>
                    <a:pt x="268" y="338"/>
                  </a:lnTo>
                  <a:lnTo>
                    <a:pt x="270" y="344"/>
                  </a:lnTo>
                  <a:lnTo>
                    <a:pt x="272" y="348"/>
                  </a:lnTo>
                  <a:lnTo>
                    <a:pt x="276" y="352"/>
                  </a:lnTo>
                  <a:lnTo>
                    <a:pt x="276" y="356"/>
                  </a:lnTo>
                  <a:lnTo>
                    <a:pt x="274" y="360"/>
                  </a:lnTo>
                  <a:lnTo>
                    <a:pt x="270" y="360"/>
                  </a:lnTo>
                  <a:lnTo>
                    <a:pt x="268" y="358"/>
                  </a:lnTo>
                  <a:lnTo>
                    <a:pt x="264" y="354"/>
                  </a:lnTo>
                  <a:lnTo>
                    <a:pt x="262" y="340"/>
                  </a:lnTo>
                  <a:lnTo>
                    <a:pt x="260" y="336"/>
                  </a:lnTo>
                  <a:lnTo>
                    <a:pt x="256" y="334"/>
                  </a:lnTo>
                  <a:lnTo>
                    <a:pt x="252" y="332"/>
                  </a:lnTo>
                  <a:lnTo>
                    <a:pt x="248" y="332"/>
                  </a:lnTo>
                  <a:lnTo>
                    <a:pt x="238" y="334"/>
                  </a:lnTo>
                  <a:lnTo>
                    <a:pt x="232" y="340"/>
                  </a:lnTo>
                  <a:lnTo>
                    <a:pt x="234" y="348"/>
                  </a:lnTo>
                  <a:lnTo>
                    <a:pt x="234" y="356"/>
                  </a:lnTo>
                  <a:lnTo>
                    <a:pt x="228" y="352"/>
                  </a:lnTo>
                  <a:lnTo>
                    <a:pt x="220" y="350"/>
                  </a:lnTo>
                  <a:lnTo>
                    <a:pt x="212" y="350"/>
                  </a:lnTo>
                  <a:lnTo>
                    <a:pt x="204" y="352"/>
                  </a:lnTo>
                  <a:lnTo>
                    <a:pt x="202" y="346"/>
                  </a:lnTo>
                  <a:lnTo>
                    <a:pt x="200" y="342"/>
                  </a:lnTo>
                  <a:lnTo>
                    <a:pt x="194" y="342"/>
                  </a:lnTo>
                  <a:lnTo>
                    <a:pt x="190" y="342"/>
                  </a:lnTo>
                  <a:lnTo>
                    <a:pt x="186" y="344"/>
                  </a:lnTo>
                  <a:lnTo>
                    <a:pt x="184" y="346"/>
                  </a:lnTo>
                  <a:lnTo>
                    <a:pt x="178" y="362"/>
                  </a:lnTo>
                  <a:lnTo>
                    <a:pt x="174" y="360"/>
                  </a:lnTo>
                  <a:lnTo>
                    <a:pt x="172" y="360"/>
                  </a:lnTo>
                  <a:lnTo>
                    <a:pt x="170" y="356"/>
                  </a:lnTo>
                  <a:lnTo>
                    <a:pt x="168" y="352"/>
                  </a:lnTo>
                  <a:lnTo>
                    <a:pt x="166" y="350"/>
                  </a:lnTo>
                  <a:lnTo>
                    <a:pt x="162" y="352"/>
                  </a:lnTo>
                  <a:lnTo>
                    <a:pt x="162" y="348"/>
                  </a:lnTo>
                  <a:lnTo>
                    <a:pt x="164" y="348"/>
                  </a:lnTo>
                  <a:lnTo>
                    <a:pt x="164" y="346"/>
                  </a:lnTo>
                  <a:lnTo>
                    <a:pt x="164" y="344"/>
                  </a:lnTo>
                  <a:lnTo>
                    <a:pt x="164" y="340"/>
                  </a:lnTo>
                  <a:lnTo>
                    <a:pt x="160" y="340"/>
                  </a:lnTo>
                  <a:lnTo>
                    <a:pt x="158" y="340"/>
                  </a:lnTo>
                  <a:lnTo>
                    <a:pt x="154" y="338"/>
                  </a:lnTo>
                  <a:lnTo>
                    <a:pt x="152" y="340"/>
                  </a:lnTo>
                  <a:lnTo>
                    <a:pt x="150" y="344"/>
                  </a:lnTo>
                  <a:lnTo>
                    <a:pt x="150" y="350"/>
                  </a:lnTo>
                  <a:lnTo>
                    <a:pt x="148" y="356"/>
                  </a:lnTo>
                  <a:lnTo>
                    <a:pt x="148" y="358"/>
                  </a:lnTo>
                  <a:lnTo>
                    <a:pt x="146" y="360"/>
                  </a:lnTo>
                  <a:lnTo>
                    <a:pt x="142" y="356"/>
                  </a:lnTo>
                  <a:lnTo>
                    <a:pt x="142" y="352"/>
                  </a:lnTo>
                  <a:lnTo>
                    <a:pt x="140" y="344"/>
                  </a:lnTo>
                  <a:lnTo>
                    <a:pt x="140" y="338"/>
                  </a:lnTo>
                  <a:lnTo>
                    <a:pt x="138" y="336"/>
                  </a:lnTo>
                  <a:lnTo>
                    <a:pt x="134" y="332"/>
                  </a:lnTo>
                  <a:lnTo>
                    <a:pt x="130" y="332"/>
                  </a:lnTo>
                  <a:lnTo>
                    <a:pt x="124" y="340"/>
                  </a:lnTo>
                  <a:lnTo>
                    <a:pt x="122" y="344"/>
                  </a:lnTo>
                  <a:lnTo>
                    <a:pt x="120" y="348"/>
                  </a:lnTo>
                  <a:lnTo>
                    <a:pt x="118" y="346"/>
                  </a:lnTo>
                  <a:lnTo>
                    <a:pt x="116" y="344"/>
                  </a:lnTo>
                  <a:lnTo>
                    <a:pt x="116" y="338"/>
                  </a:lnTo>
                  <a:lnTo>
                    <a:pt x="116" y="332"/>
                  </a:lnTo>
                  <a:lnTo>
                    <a:pt x="116" y="328"/>
                  </a:lnTo>
                  <a:lnTo>
                    <a:pt x="112" y="324"/>
                  </a:lnTo>
                  <a:lnTo>
                    <a:pt x="108" y="324"/>
                  </a:lnTo>
                  <a:lnTo>
                    <a:pt x="106" y="324"/>
                  </a:lnTo>
                  <a:lnTo>
                    <a:pt x="104" y="328"/>
                  </a:lnTo>
                  <a:lnTo>
                    <a:pt x="96" y="344"/>
                  </a:lnTo>
                  <a:lnTo>
                    <a:pt x="92" y="342"/>
                  </a:lnTo>
                  <a:lnTo>
                    <a:pt x="90" y="336"/>
                  </a:lnTo>
                  <a:lnTo>
                    <a:pt x="94" y="328"/>
                  </a:lnTo>
                  <a:lnTo>
                    <a:pt x="82" y="310"/>
                  </a:lnTo>
                  <a:lnTo>
                    <a:pt x="72" y="294"/>
                  </a:lnTo>
                  <a:lnTo>
                    <a:pt x="66" y="296"/>
                  </a:lnTo>
                  <a:lnTo>
                    <a:pt x="62" y="300"/>
                  </a:lnTo>
                  <a:lnTo>
                    <a:pt x="58" y="304"/>
                  </a:lnTo>
                  <a:lnTo>
                    <a:pt x="54" y="306"/>
                  </a:lnTo>
                  <a:lnTo>
                    <a:pt x="50" y="302"/>
                  </a:lnTo>
                  <a:lnTo>
                    <a:pt x="48" y="296"/>
                  </a:lnTo>
                  <a:lnTo>
                    <a:pt x="54" y="294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0" y="280"/>
                  </a:lnTo>
                  <a:lnTo>
                    <a:pt x="56" y="270"/>
                  </a:lnTo>
                  <a:lnTo>
                    <a:pt x="52" y="264"/>
                  </a:lnTo>
                  <a:lnTo>
                    <a:pt x="48" y="262"/>
                  </a:lnTo>
                  <a:lnTo>
                    <a:pt x="44" y="262"/>
                  </a:lnTo>
                  <a:lnTo>
                    <a:pt x="40" y="264"/>
                  </a:lnTo>
                  <a:lnTo>
                    <a:pt x="34" y="270"/>
                  </a:lnTo>
                  <a:lnTo>
                    <a:pt x="36" y="272"/>
                  </a:lnTo>
                  <a:lnTo>
                    <a:pt x="40" y="272"/>
                  </a:lnTo>
                  <a:lnTo>
                    <a:pt x="26" y="274"/>
                  </a:lnTo>
                  <a:lnTo>
                    <a:pt x="14" y="272"/>
                  </a:lnTo>
                  <a:lnTo>
                    <a:pt x="16" y="268"/>
                  </a:lnTo>
                  <a:lnTo>
                    <a:pt x="22" y="262"/>
                  </a:lnTo>
                  <a:lnTo>
                    <a:pt x="36" y="254"/>
                  </a:lnTo>
                  <a:lnTo>
                    <a:pt x="36" y="244"/>
                  </a:lnTo>
                  <a:lnTo>
                    <a:pt x="36" y="232"/>
                  </a:lnTo>
                  <a:lnTo>
                    <a:pt x="34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28"/>
                  </a:lnTo>
                  <a:close/>
                </a:path>
              </a:pathLst>
            </a:custGeom>
            <a:solidFill>
              <a:schemeClr val="accent1">
                <a:lumMod val="25000"/>
                <a:lumOff val="75000"/>
              </a:schemeClr>
            </a:solidFill>
            <a:ln w="9525">
              <a:solidFill>
                <a:schemeClr val="accent1">
                  <a:lumMod val="25000"/>
                  <a:lumOff val="75000"/>
                </a:schemeClr>
              </a:solidFill>
              <a:miter lim="800000"/>
            </a:ln>
          </p:spPr>
          <p:txBody>
            <a:bodyPr anchor="ctr" anchorCtr="1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800" b="1" dirty="0">
                <a:solidFill>
                  <a:srgbClr val="002060"/>
                </a:solidFill>
                <a:latin typeface="+mn-lt"/>
                <a:ea typeface="+mn-ea"/>
                <a:sym typeface="Tahoma" panose="020B0604030504040204" pitchFamily="34" charset="0"/>
              </a:endParaRPr>
            </a:p>
          </p:txBody>
        </p:sp>
        <p:sp>
          <p:nvSpPr>
            <p:cNvPr id="26" name="直接连接符 4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b="1">
                <a:latin typeface="+mn-lt"/>
                <a:ea typeface="+mn-ea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5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台湾学术文献数据库运用</a:t>
              </a:r>
              <a:endParaRPr kumimoji="0"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1507" name="文本框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1213" y="1009895"/>
            <a:ext cx="1128700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zh-CN" altLang="en-US" sz="2800" b="1" dirty="0" smtClean="0">
                <a:latin typeface="微软雅黑" panose="020B0503020204020204" pitchFamily="34" charset="-122"/>
                <a:ea typeface="Open Sans"/>
                <a:cs typeface="Open Sans"/>
              </a:rPr>
              <a:t>登录南京旅游职业学院图</a:t>
            </a:r>
            <a:r>
              <a:rPr kumimoji="0" lang="zh-CN" altLang="en-US" sz="2800" b="1" dirty="0">
                <a:latin typeface="微软雅黑" panose="020B0503020204020204" pitchFamily="34" charset="-122"/>
                <a:ea typeface="Open Sans"/>
                <a:cs typeface="Open Sans"/>
              </a:rPr>
              <a:t>书</a:t>
            </a:r>
            <a:r>
              <a:rPr kumimoji="0" lang="zh-CN" altLang="en-US" sz="2800" b="1" dirty="0" smtClean="0">
                <a:latin typeface="微软雅黑" panose="020B0503020204020204" pitchFamily="34" charset="-122"/>
                <a:ea typeface="Open Sans"/>
                <a:cs typeface="Open Sans"/>
              </a:rPr>
              <a:t>馆</a:t>
            </a:r>
            <a:r>
              <a:rPr kumimoji="0" lang="en-US" altLang="zh-CN" sz="28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Open Sans"/>
                <a:cs typeface="Open Sans"/>
              </a:rPr>
              <a:t>-</a:t>
            </a:r>
            <a:r>
              <a:rPr kumimoji="0"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Open Sans"/>
                <a:cs typeface="Open Sans"/>
              </a:rPr>
              <a:t>-</a:t>
            </a:r>
            <a:r>
              <a:rPr kumimoji="0" lang="zh-CN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Open Sans"/>
              </a:rPr>
              <a:t>电子资源</a:t>
            </a:r>
            <a:r>
              <a:rPr kumimoji="0"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Open Sans"/>
              </a:rPr>
              <a:t>--</a:t>
            </a:r>
            <a:r>
              <a:rPr kumimoji="0" lang="zh-CN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Open Sans"/>
              </a:rPr>
              <a:t>台湾学术文献数据库</a:t>
            </a:r>
            <a:r>
              <a:rPr kumimoji="0" lang="zh-CN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Open Sans"/>
                <a:cs typeface="Open Sans"/>
              </a:rPr>
              <a:t> </a:t>
            </a:r>
            <a:endParaRPr kumimoji="0" lang="zh-CN" altLang="en-US" sz="28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Open Sans"/>
              <a:cs typeface="Open San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895" y="1503045"/>
            <a:ext cx="9553575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450" y="180975"/>
            <a:ext cx="9563100" cy="64960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430867" y="698199"/>
            <a:ext cx="9986208" cy="6041985"/>
            <a:chOff x="2052662" y="816015"/>
            <a:chExt cx="8916184" cy="604198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2662" y="816015"/>
              <a:ext cx="8916184" cy="604198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801073" y="1836516"/>
              <a:ext cx="6111433" cy="405115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141318" y="4500622"/>
              <a:ext cx="1782500" cy="368462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8912506" y="3646025"/>
              <a:ext cx="1782500" cy="346855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组合 22"/>
          <p:cNvGrpSpPr/>
          <p:nvPr>
            <p:custDataLst>
              <p:tags r:id="rId2"/>
            </p:custDataLst>
          </p:nvPr>
        </p:nvGrpSpPr>
        <p:grpSpPr bwMode="auto">
          <a:xfrm>
            <a:off x="174943" y="40652"/>
            <a:ext cx="4656137" cy="530225"/>
            <a:chOff x="2315064" y="3129110"/>
            <a:chExt cx="4654888" cy="530958"/>
          </a:xfrm>
        </p:grpSpPr>
        <p:sp>
          <p:nvSpPr>
            <p:cNvPr id="9" name="Freeform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15064" y="3129110"/>
              <a:ext cx="552302" cy="530958"/>
            </a:xfrm>
            <a:custGeom>
              <a:avLst/>
              <a:gdLst>
                <a:gd name="T0" fmla="*/ 48528406 w 376"/>
                <a:gd name="T1" fmla="*/ 953213401 h 362"/>
                <a:gd name="T2" fmla="*/ 113230937 w 376"/>
                <a:gd name="T3" fmla="*/ 832042938 h 362"/>
                <a:gd name="T4" fmla="*/ 32352270 w 376"/>
                <a:gd name="T5" fmla="*/ 751261290 h 362"/>
                <a:gd name="T6" fmla="*/ 129407072 w 376"/>
                <a:gd name="T7" fmla="*/ 638168992 h 362"/>
                <a:gd name="T8" fmla="*/ 8087063 w 376"/>
                <a:gd name="T9" fmla="*/ 533152850 h 362"/>
                <a:gd name="T10" fmla="*/ 153670270 w 376"/>
                <a:gd name="T11" fmla="*/ 452373211 h 362"/>
                <a:gd name="T12" fmla="*/ 113230937 w 376"/>
                <a:gd name="T13" fmla="*/ 355435233 h 362"/>
                <a:gd name="T14" fmla="*/ 194111613 w 376"/>
                <a:gd name="T15" fmla="*/ 379669728 h 362"/>
                <a:gd name="T16" fmla="*/ 202198676 w 376"/>
                <a:gd name="T17" fmla="*/ 298890088 h 362"/>
                <a:gd name="T18" fmla="*/ 299255487 w 376"/>
                <a:gd name="T19" fmla="*/ 250421100 h 362"/>
                <a:gd name="T20" fmla="*/ 250727082 w 376"/>
                <a:gd name="T21" fmla="*/ 145404958 h 362"/>
                <a:gd name="T22" fmla="*/ 420573487 w 376"/>
                <a:gd name="T23" fmla="*/ 161561287 h 362"/>
                <a:gd name="T24" fmla="*/ 493365091 w 376"/>
                <a:gd name="T25" fmla="*/ 80781648 h 362"/>
                <a:gd name="T26" fmla="*/ 582332830 w 376"/>
                <a:gd name="T27" fmla="*/ 88859813 h 362"/>
                <a:gd name="T28" fmla="*/ 687476704 w 376"/>
                <a:gd name="T29" fmla="*/ 48468989 h 362"/>
                <a:gd name="T30" fmla="*/ 808796713 w 376"/>
                <a:gd name="T31" fmla="*/ 16156330 h 362"/>
                <a:gd name="T32" fmla="*/ 897764452 w 376"/>
                <a:gd name="T33" fmla="*/ 64625318 h 362"/>
                <a:gd name="T34" fmla="*/ 946290848 w 376"/>
                <a:gd name="T35" fmla="*/ 48468989 h 362"/>
                <a:gd name="T36" fmla="*/ 1027171525 w 376"/>
                <a:gd name="T37" fmla="*/ 72703483 h 362"/>
                <a:gd name="T38" fmla="*/ 1059523795 w 376"/>
                <a:gd name="T39" fmla="*/ 129248628 h 362"/>
                <a:gd name="T40" fmla="*/ 1140402462 w 376"/>
                <a:gd name="T41" fmla="*/ 96937977 h 362"/>
                <a:gd name="T42" fmla="*/ 1140402462 w 376"/>
                <a:gd name="T43" fmla="*/ 169639452 h 362"/>
                <a:gd name="T44" fmla="*/ 1221281128 w 376"/>
                <a:gd name="T45" fmla="*/ 250421100 h 362"/>
                <a:gd name="T46" fmla="*/ 1277898606 w 376"/>
                <a:gd name="T47" fmla="*/ 258499264 h 362"/>
                <a:gd name="T48" fmla="*/ 1285985669 w 376"/>
                <a:gd name="T49" fmla="*/ 274655594 h 362"/>
                <a:gd name="T50" fmla="*/ 1439657949 w 376"/>
                <a:gd name="T51" fmla="*/ 395826057 h 362"/>
                <a:gd name="T52" fmla="*/ 1366866345 w 376"/>
                <a:gd name="T53" fmla="*/ 460451375 h 362"/>
                <a:gd name="T54" fmla="*/ 1472008210 w 376"/>
                <a:gd name="T55" fmla="*/ 597778168 h 362"/>
                <a:gd name="T56" fmla="*/ 1415392741 w 376"/>
                <a:gd name="T57" fmla="*/ 662403486 h 362"/>
                <a:gd name="T58" fmla="*/ 1496273417 w 376"/>
                <a:gd name="T59" fmla="*/ 710872475 h 362"/>
                <a:gd name="T60" fmla="*/ 1480097282 w 376"/>
                <a:gd name="T61" fmla="*/ 751261290 h 362"/>
                <a:gd name="T62" fmla="*/ 1399216606 w 376"/>
                <a:gd name="T63" fmla="*/ 848199268 h 362"/>
                <a:gd name="T64" fmla="*/ 1447745012 w 376"/>
                <a:gd name="T65" fmla="*/ 945135237 h 362"/>
                <a:gd name="T66" fmla="*/ 1383040471 w 376"/>
                <a:gd name="T67" fmla="*/ 961291566 h 362"/>
                <a:gd name="T68" fmla="*/ 1383040471 w 376"/>
                <a:gd name="T69" fmla="*/ 1009760555 h 362"/>
                <a:gd name="T70" fmla="*/ 1407305678 w 376"/>
                <a:gd name="T71" fmla="*/ 1122854862 h 362"/>
                <a:gd name="T72" fmla="*/ 1294072732 w 376"/>
                <a:gd name="T73" fmla="*/ 1114776697 h 362"/>
                <a:gd name="T74" fmla="*/ 1269809534 w 376"/>
                <a:gd name="T75" fmla="*/ 1211712666 h 362"/>
                <a:gd name="T76" fmla="*/ 1172754732 w 376"/>
                <a:gd name="T77" fmla="*/ 1235947160 h 362"/>
                <a:gd name="T78" fmla="*/ 1205107003 w 376"/>
                <a:gd name="T79" fmla="*/ 1332885138 h 362"/>
                <a:gd name="T80" fmla="*/ 1091874056 w 376"/>
                <a:gd name="T81" fmla="*/ 1300572478 h 362"/>
                <a:gd name="T82" fmla="*/ 1116139264 w 376"/>
                <a:gd name="T83" fmla="*/ 1421742942 h 362"/>
                <a:gd name="T84" fmla="*/ 1059523795 w 376"/>
                <a:gd name="T85" fmla="*/ 1373273953 h 362"/>
                <a:gd name="T86" fmla="*/ 938203786 w 376"/>
                <a:gd name="T87" fmla="*/ 1373273953 h 362"/>
                <a:gd name="T88" fmla="*/ 857323109 w 376"/>
                <a:gd name="T89" fmla="*/ 1413664777 h 362"/>
                <a:gd name="T90" fmla="*/ 768355370 w 376"/>
                <a:gd name="T91" fmla="*/ 1381352118 h 362"/>
                <a:gd name="T92" fmla="*/ 687476704 w 376"/>
                <a:gd name="T93" fmla="*/ 1437899271 h 362"/>
                <a:gd name="T94" fmla="*/ 663213506 w 376"/>
                <a:gd name="T95" fmla="*/ 1397508447 h 362"/>
                <a:gd name="T96" fmla="*/ 622772163 w 376"/>
                <a:gd name="T97" fmla="*/ 1365195788 h 362"/>
                <a:gd name="T98" fmla="*/ 590421902 w 376"/>
                <a:gd name="T99" fmla="*/ 1454055601 h 362"/>
                <a:gd name="T100" fmla="*/ 525717361 w 376"/>
                <a:gd name="T101" fmla="*/ 1340963302 h 362"/>
                <a:gd name="T102" fmla="*/ 469101893 w 376"/>
                <a:gd name="T103" fmla="*/ 1389430283 h 362"/>
                <a:gd name="T104" fmla="*/ 428662560 w 376"/>
                <a:gd name="T105" fmla="*/ 1308650643 h 362"/>
                <a:gd name="T106" fmla="*/ 380134154 w 376"/>
                <a:gd name="T107" fmla="*/ 1324806973 h 362"/>
                <a:gd name="T108" fmla="*/ 234550946 w 376"/>
                <a:gd name="T109" fmla="*/ 1227868995 h 362"/>
                <a:gd name="T110" fmla="*/ 226463884 w 376"/>
                <a:gd name="T111" fmla="*/ 1179400007 h 362"/>
                <a:gd name="T112" fmla="*/ 177935478 w 376"/>
                <a:gd name="T113" fmla="*/ 1058229544 h 362"/>
                <a:gd name="T114" fmla="*/ 105143874 w 376"/>
                <a:gd name="T115" fmla="*/ 1106698532 h 362"/>
                <a:gd name="T116" fmla="*/ 145583207 w 376"/>
                <a:gd name="T117" fmla="*/ 985526061 h 362"/>
                <a:gd name="T118" fmla="*/ 121320009 w 376"/>
                <a:gd name="T119" fmla="*/ 920902751 h 3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6"/>
                <a:gd name="T181" fmla="*/ 0 h 362"/>
                <a:gd name="T182" fmla="*/ 376 w 376"/>
                <a:gd name="T183" fmla="*/ 362 h 3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6" h="362">
                  <a:moveTo>
                    <a:pt x="30" y="228"/>
                  </a:moveTo>
                  <a:lnTo>
                    <a:pt x="30" y="228"/>
                  </a:lnTo>
                  <a:lnTo>
                    <a:pt x="24" y="230"/>
                  </a:lnTo>
                  <a:lnTo>
                    <a:pt x="20" y="232"/>
                  </a:lnTo>
                  <a:lnTo>
                    <a:pt x="18" y="234"/>
                  </a:lnTo>
                  <a:lnTo>
                    <a:pt x="12" y="236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6" y="226"/>
                  </a:lnTo>
                  <a:lnTo>
                    <a:pt x="28" y="220"/>
                  </a:lnTo>
                  <a:lnTo>
                    <a:pt x="28" y="212"/>
                  </a:lnTo>
                  <a:lnTo>
                    <a:pt x="28" y="206"/>
                  </a:lnTo>
                  <a:lnTo>
                    <a:pt x="28" y="198"/>
                  </a:lnTo>
                  <a:lnTo>
                    <a:pt x="30" y="192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18" y="186"/>
                  </a:lnTo>
                  <a:lnTo>
                    <a:pt x="8" y="186"/>
                  </a:lnTo>
                  <a:lnTo>
                    <a:pt x="0" y="184"/>
                  </a:lnTo>
                  <a:lnTo>
                    <a:pt x="10" y="178"/>
                  </a:lnTo>
                  <a:lnTo>
                    <a:pt x="18" y="172"/>
                  </a:lnTo>
                  <a:lnTo>
                    <a:pt x="26" y="168"/>
                  </a:lnTo>
                  <a:lnTo>
                    <a:pt x="30" y="164"/>
                  </a:lnTo>
                  <a:lnTo>
                    <a:pt x="32" y="158"/>
                  </a:lnTo>
                  <a:lnTo>
                    <a:pt x="32" y="154"/>
                  </a:lnTo>
                  <a:lnTo>
                    <a:pt x="30" y="148"/>
                  </a:lnTo>
                  <a:lnTo>
                    <a:pt x="28" y="146"/>
                  </a:lnTo>
                  <a:lnTo>
                    <a:pt x="24" y="142"/>
                  </a:lnTo>
                  <a:lnTo>
                    <a:pt x="14" y="138"/>
                  </a:lnTo>
                  <a:lnTo>
                    <a:pt x="2" y="132"/>
                  </a:lnTo>
                  <a:lnTo>
                    <a:pt x="10" y="132"/>
                  </a:lnTo>
                  <a:lnTo>
                    <a:pt x="18" y="132"/>
                  </a:lnTo>
                  <a:lnTo>
                    <a:pt x="30" y="136"/>
                  </a:lnTo>
                  <a:lnTo>
                    <a:pt x="36" y="120"/>
                  </a:lnTo>
                  <a:lnTo>
                    <a:pt x="38" y="112"/>
                  </a:lnTo>
                  <a:lnTo>
                    <a:pt x="40" y="100"/>
                  </a:lnTo>
                  <a:lnTo>
                    <a:pt x="36" y="98"/>
                  </a:lnTo>
                  <a:lnTo>
                    <a:pt x="32" y="96"/>
                  </a:lnTo>
                  <a:lnTo>
                    <a:pt x="28" y="92"/>
                  </a:lnTo>
                  <a:lnTo>
                    <a:pt x="28" y="88"/>
                  </a:lnTo>
                  <a:lnTo>
                    <a:pt x="34" y="88"/>
                  </a:lnTo>
                  <a:lnTo>
                    <a:pt x="38" y="92"/>
                  </a:lnTo>
                  <a:lnTo>
                    <a:pt x="40" y="96"/>
                  </a:lnTo>
                  <a:lnTo>
                    <a:pt x="46" y="98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50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70" y="70"/>
                  </a:lnTo>
                  <a:lnTo>
                    <a:pt x="72" y="66"/>
                  </a:lnTo>
                  <a:lnTo>
                    <a:pt x="74" y="62"/>
                  </a:lnTo>
                  <a:lnTo>
                    <a:pt x="74" y="58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64" y="44"/>
                  </a:lnTo>
                  <a:lnTo>
                    <a:pt x="62" y="40"/>
                  </a:lnTo>
                  <a:lnTo>
                    <a:pt x="62" y="36"/>
                  </a:lnTo>
                  <a:lnTo>
                    <a:pt x="68" y="40"/>
                  </a:lnTo>
                  <a:lnTo>
                    <a:pt x="72" y="44"/>
                  </a:lnTo>
                  <a:lnTo>
                    <a:pt x="76" y="48"/>
                  </a:lnTo>
                  <a:lnTo>
                    <a:pt x="82" y="50"/>
                  </a:lnTo>
                  <a:lnTo>
                    <a:pt x="104" y="40"/>
                  </a:lnTo>
                  <a:lnTo>
                    <a:pt x="104" y="30"/>
                  </a:lnTo>
                  <a:lnTo>
                    <a:pt x="106" y="26"/>
                  </a:lnTo>
                  <a:lnTo>
                    <a:pt x="108" y="24"/>
                  </a:lnTo>
                  <a:lnTo>
                    <a:pt x="114" y="22"/>
                  </a:lnTo>
                  <a:lnTo>
                    <a:pt x="122" y="20"/>
                  </a:lnTo>
                  <a:lnTo>
                    <a:pt x="124" y="24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34" y="26"/>
                  </a:lnTo>
                  <a:lnTo>
                    <a:pt x="140" y="24"/>
                  </a:lnTo>
                  <a:lnTo>
                    <a:pt x="144" y="22"/>
                  </a:lnTo>
                  <a:lnTo>
                    <a:pt x="146" y="18"/>
                  </a:lnTo>
                  <a:lnTo>
                    <a:pt x="152" y="10"/>
                  </a:lnTo>
                  <a:lnTo>
                    <a:pt x="156" y="0"/>
                  </a:lnTo>
                  <a:lnTo>
                    <a:pt x="162" y="2"/>
                  </a:lnTo>
                  <a:lnTo>
                    <a:pt x="166" y="6"/>
                  </a:lnTo>
                  <a:lnTo>
                    <a:pt x="170" y="12"/>
                  </a:lnTo>
                  <a:lnTo>
                    <a:pt x="172" y="18"/>
                  </a:lnTo>
                  <a:lnTo>
                    <a:pt x="182" y="16"/>
                  </a:lnTo>
                  <a:lnTo>
                    <a:pt x="188" y="14"/>
                  </a:lnTo>
                  <a:lnTo>
                    <a:pt x="194" y="10"/>
                  </a:lnTo>
                  <a:lnTo>
                    <a:pt x="200" y="4"/>
                  </a:lnTo>
                  <a:lnTo>
                    <a:pt x="204" y="6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6" y="18"/>
                  </a:lnTo>
                  <a:lnTo>
                    <a:pt x="220" y="18"/>
                  </a:lnTo>
                  <a:lnTo>
                    <a:pt x="222" y="16"/>
                  </a:lnTo>
                  <a:lnTo>
                    <a:pt x="224" y="12"/>
                  </a:lnTo>
                  <a:lnTo>
                    <a:pt x="226" y="8"/>
                  </a:lnTo>
                  <a:lnTo>
                    <a:pt x="228" y="6"/>
                  </a:lnTo>
                  <a:lnTo>
                    <a:pt x="232" y="6"/>
                  </a:lnTo>
                  <a:lnTo>
                    <a:pt x="234" y="10"/>
                  </a:lnTo>
                  <a:lnTo>
                    <a:pt x="234" y="12"/>
                  </a:lnTo>
                  <a:lnTo>
                    <a:pt x="232" y="16"/>
                  </a:lnTo>
                  <a:lnTo>
                    <a:pt x="232" y="20"/>
                  </a:lnTo>
                  <a:lnTo>
                    <a:pt x="236" y="24"/>
                  </a:lnTo>
                  <a:lnTo>
                    <a:pt x="240" y="24"/>
                  </a:lnTo>
                  <a:lnTo>
                    <a:pt x="248" y="22"/>
                  </a:lnTo>
                  <a:lnTo>
                    <a:pt x="254" y="18"/>
                  </a:lnTo>
                  <a:lnTo>
                    <a:pt x="260" y="14"/>
                  </a:lnTo>
                  <a:lnTo>
                    <a:pt x="262" y="16"/>
                  </a:lnTo>
                  <a:lnTo>
                    <a:pt x="262" y="20"/>
                  </a:lnTo>
                  <a:lnTo>
                    <a:pt x="260" y="26"/>
                  </a:lnTo>
                  <a:lnTo>
                    <a:pt x="260" y="30"/>
                  </a:lnTo>
                  <a:lnTo>
                    <a:pt x="262" y="32"/>
                  </a:lnTo>
                  <a:lnTo>
                    <a:pt x="264" y="34"/>
                  </a:lnTo>
                  <a:lnTo>
                    <a:pt x="268" y="34"/>
                  </a:lnTo>
                  <a:lnTo>
                    <a:pt x="274" y="32"/>
                  </a:lnTo>
                  <a:lnTo>
                    <a:pt x="276" y="28"/>
                  </a:lnTo>
                  <a:lnTo>
                    <a:pt x="280" y="24"/>
                  </a:lnTo>
                  <a:lnTo>
                    <a:pt x="282" y="24"/>
                  </a:lnTo>
                  <a:lnTo>
                    <a:pt x="284" y="24"/>
                  </a:lnTo>
                  <a:lnTo>
                    <a:pt x="284" y="30"/>
                  </a:lnTo>
                  <a:lnTo>
                    <a:pt x="282" y="34"/>
                  </a:lnTo>
                  <a:lnTo>
                    <a:pt x="282" y="38"/>
                  </a:lnTo>
                  <a:lnTo>
                    <a:pt x="282" y="42"/>
                  </a:lnTo>
                  <a:lnTo>
                    <a:pt x="288" y="46"/>
                  </a:lnTo>
                  <a:lnTo>
                    <a:pt x="294" y="48"/>
                  </a:lnTo>
                  <a:lnTo>
                    <a:pt x="300" y="50"/>
                  </a:lnTo>
                  <a:lnTo>
                    <a:pt x="304" y="54"/>
                  </a:lnTo>
                  <a:lnTo>
                    <a:pt x="304" y="58"/>
                  </a:lnTo>
                  <a:lnTo>
                    <a:pt x="302" y="62"/>
                  </a:lnTo>
                  <a:lnTo>
                    <a:pt x="304" y="64"/>
                  </a:lnTo>
                  <a:lnTo>
                    <a:pt x="306" y="66"/>
                  </a:lnTo>
                  <a:lnTo>
                    <a:pt x="308" y="66"/>
                  </a:lnTo>
                  <a:lnTo>
                    <a:pt x="316" y="64"/>
                  </a:lnTo>
                  <a:lnTo>
                    <a:pt x="322" y="60"/>
                  </a:lnTo>
                  <a:lnTo>
                    <a:pt x="328" y="56"/>
                  </a:lnTo>
                  <a:lnTo>
                    <a:pt x="336" y="54"/>
                  </a:lnTo>
                  <a:lnTo>
                    <a:pt x="334" y="60"/>
                  </a:lnTo>
                  <a:lnTo>
                    <a:pt x="330" y="64"/>
                  </a:lnTo>
                  <a:lnTo>
                    <a:pt x="318" y="68"/>
                  </a:lnTo>
                  <a:lnTo>
                    <a:pt x="324" y="86"/>
                  </a:lnTo>
                  <a:lnTo>
                    <a:pt x="328" y="102"/>
                  </a:lnTo>
                  <a:lnTo>
                    <a:pt x="336" y="102"/>
                  </a:lnTo>
                  <a:lnTo>
                    <a:pt x="342" y="100"/>
                  </a:lnTo>
                  <a:lnTo>
                    <a:pt x="356" y="98"/>
                  </a:lnTo>
                  <a:lnTo>
                    <a:pt x="356" y="102"/>
                  </a:lnTo>
                  <a:lnTo>
                    <a:pt x="356" y="108"/>
                  </a:lnTo>
                  <a:lnTo>
                    <a:pt x="346" y="110"/>
                  </a:lnTo>
                  <a:lnTo>
                    <a:pt x="342" y="110"/>
                  </a:lnTo>
                  <a:lnTo>
                    <a:pt x="338" y="114"/>
                  </a:lnTo>
                  <a:lnTo>
                    <a:pt x="342" y="126"/>
                  </a:lnTo>
                  <a:lnTo>
                    <a:pt x="344" y="138"/>
                  </a:lnTo>
                  <a:lnTo>
                    <a:pt x="348" y="142"/>
                  </a:lnTo>
                  <a:lnTo>
                    <a:pt x="350" y="144"/>
                  </a:lnTo>
                  <a:lnTo>
                    <a:pt x="356" y="148"/>
                  </a:lnTo>
                  <a:lnTo>
                    <a:pt x="364" y="148"/>
                  </a:lnTo>
                  <a:lnTo>
                    <a:pt x="364" y="152"/>
                  </a:lnTo>
                  <a:lnTo>
                    <a:pt x="362" y="154"/>
                  </a:lnTo>
                  <a:lnTo>
                    <a:pt x="358" y="158"/>
                  </a:lnTo>
                  <a:lnTo>
                    <a:pt x="354" y="160"/>
                  </a:lnTo>
                  <a:lnTo>
                    <a:pt x="350" y="164"/>
                  </a:lnTo>
                  <a:lnTo>
                    <a:pt x="356" y="166"/>
                  </a:lnTo>
                  <a:lnTo>
                    <a:pt x="364" y="166"/>
                  </a:lnTo>
                  <a:lnTo>
                    <a:pt x="370" y="168"/>
                  </a:lnTo>
                  <a:lnTo>
                    <a:pt x="372" y="172"/>
                  </a:lnTo>
                  <a:lnTo>
                    <a:pt x="372" y="174"/>
                  </a:lnTo>
                  <a:lnTo>
                    <a:pt x="370" y="176"/>
                  </a:lnTo>
                  <a:lnTo>
                    <a:pt x="366" y="178"/>
                  </a:lnTo>
                  <a:lnTo>
                    <a:pt x="358" y="178"/>
                  </a:lnTo>
                  <a:lnTo>
                    <a:pt x="354" y="178"/>
                  </a:lnTo>
                  <a:lnTo>
                    <a:pt x="352" y="180"/>
                  </a:lnTo>
                  <a:lnTo>
                    <a:pt x="352" y="182"/>
                  </a:lnTo>
                  <a:lnTo>
                    <a:pt x="366" y="186"/>
                  </a:lnTo>
                  <a:lnTo>
                    <a:pt x="376" y="190"/>
                  </a:lnTo>
                  <a:lnTo>
                    <a:pt x="364" y="194"/>
                  </a:lnTo>
                  <a:lnTo>
                    <a:pt x="354" y="196"/>
                  </a:lnTo>
                  <a:lnTo>
                    <a:pt x="350" y="200"/>
                  </a:lnTo>
                  <a:lnTo>
                    <a:pt x="348" y="204"/>
                  </a:lnTo>
                  <a:lnTo>
                    <a:pt x="346" y="210"/>
                  </a:lnTo>
                  <a:lnTo>
                    <a:pt x="348" y="220"/>
                  </a:lnTo>
                  <a:lnTo>
                    <a:pt x="352" y="222"/>
                  </a:lnTo>
                  <a:lnTo>
                    <a:pt x="356" y="222"/>
                  </a:lnTo>
                  <a:lnTo>
                    <a:pt x="356" y="230"/>
                  </a:lnTo>
                  <a:lnTo>
                    <a:pt x="358" y="234"/>
                  </a:lnTo>
                  <a:lnTo>
                    <a:pt x="360" y="240"/>
                  </a:lnTo>
                  <a:lnTo>
                    <a:pt x="358" y="246"/>
                  </a:lnTo>
                  <a:lnTo>
                    <a:pt x="354" y="244"/>
                  </a:lnTo>
                  <a:lnTo>
                    <a:pt x="352" y="242"/>
                  </a:lnTo>
                  <a:lnTo>
                    <a:pt x="348" y="240"/>
                  </a:lnTo>
                  <a:lnTo>
                    <a:pt x="342" y="238"/>
                  </a:lnTo>
                  <a:lnTo>
                    <a:pt x="340" y="240"/>
                  </a:lnTo>
                  <a:lnTo>
                    <a:pt x="338" y="242"/>
                  </a:lnTo>
                  <a:lnTo>
                    <a:pt x="338" y="246"/>
                  </a:lnTo>
                  <a:lnTo>
                    <a:pt x="340" y="248"/>
                  </a:lnTo>
                  <a:lnTo>
                    <a:pt x="342" y="250"/>
                  </a:lnTo>
                  <a:lnTo>
                    <a:pt x="342" y="254"/>
                  </a:lnTo>
                  <a:lnTo>
                    <a:pt x="334" y="264"/>
                  </a:lnTo>
                  <a:lnTo>
                    <a:pt x="336" y="270"/>
                  </a:lnTo>
                  <a:lnTo>
                    <a:pt x="342" y="274"/>
                  </a:lnTo>
                  <a:lnTo>
                    <a:pt x="348" y="278"/>
                  </a:lnTo>
                  <a:lnTo>
                    <a:pt x="352" y="282"/>
                  </a:lnTo>
                  <a:lnTo>
                    <a:pt x="346" y="282"/>
                  </a:lnTo>
                  <a:lnTo>
                    <a:pt x="338" y="280"/>
                  </a:lnTo>
                  <a:lnTo>
                    <a:pt x="326" y="272"/>
                  </a:lnTo>
                  <a:lnTo>
                    <a:pt x="320" y="276"/>
                  </a:lnTo>
                  <a:lnTo>
                    <a:pt x="316" y="282"/>
                  </a:lnTo>
                  <a:lnTo>
                    <a:pt x="320" y="292"/>
                  </a:lnTo>
                  <a:lnTo>
                    <a:pt x="320" y="296"/>
                  </a:lnTo>
                  <a:lnTo>
                    <a:pt x="318" y="300"/>
                  </a:lnTo>
                  <a:lnTo>
                    <a:pt x="314" y="300"/>
                  </a:lnTo>
                  <a:lnTo>
                    <a:pt x="310" y="298"/>
                  </a:lnTo>
                  <a:lnTo>
                    <a:pt x="308" y="296"/>
                  </a:lnTo>
                  <a:lnTo>
                    <a:pt x="304" y="296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6"/>
                  </a:lnTo>
                  <a:lnTo>
                    <a:pt x="292" y="312"/>
                  </a:lnTo>
                  <a:lnTo>
                    <a:pt x="298" y="318"/>
                  </a:lnTo>
                  <a:lnTo>
                    <a:pt x="300" y="324"/>
                  </a:lnTo>
                  <a:lnTo>
                    <a:pt x="300" y="328"/>
                  </a:lnTo>
                  <a:lnTo>
                    <a:pt x="298" y="330"/>
                  </a:lnTo>
                  <a:lnTo>
                    <a:pt x="292" y="328"/>
                  </a:lnTo>
                  <a:lnTo>
                    <a:pt x="288" y="324"/>
                  </a:lnTo>
                  <a:lnTo>
                    <a:pt x="286" y="320"/>
                  </a:lnTo>
                  <a:lnTo>
                    <a:pt x="282" y="318"/>
                  </a:lnTo>
                  <a:lnTo>
                    <a:pt x="274" y="318"/>
                  </a:lnTo>
                  <a:lnTo>
                    <a:pt x="270" y="322"/>
                  </a:lnTo>
                  <a:lnTo>
                    <a:pt x="268" y="326"/>
                  </a:lnTo>
                  <a:lnTo>
                    <a:pt x="266" y="332"/>
                  </a:lnTo>
                  <a:lnTo>
                    <a:pt x="268" y="338"/>
                  </a:lnTo>
                  <a:lnTo>
                    <a:pt x="270" y="344"/>
                  </a:lnTo>
                  <a:lnTo>
                    <a:pt x="272" y="348"/>
                  </a:lnTo>
                  <a:lnTo>
                    <a:pt x="276" y="352"/>
                  </a:lnTo>
                  <a:lnTo>
                    <a:pt x="276" y="356"/>
                  </a:lnTo>
                  <a:lnTo>
                    <a:pt x="274" y="360"/>
                  </a:lnTo>
                  <a:lnTo>
                    <a:pt x="270" y="360"/>
                  </a:lnTo>
                  <a:lnTo>
                    <a:pt x="268" y="358"/>
                  </a:lnTo>
                  <a:lnTo>
                    <a:pt x="264" y="354"/>
                  </a:lnTo>
                  <a:lnTo>
                    <a:pt x="262" y="340"/>
                  </a:lnTo>
                  <a:lnTo>
                    <a:pt x="260" y="336"/>
                  </a:lnTo>
                  <a:lnTo>
                    <a:pt x="256" y="334"/>
                  </a:lnTo>
                  <a:lnTo>
                    <a:pt x="252" y="332"/>
                  </a:lnTo>
                  <a:lnTo>
                    <a:pt x="248" y="332"/>
                  </a:lnTo>
                  <a:lnTo>
                    <a:pt x="238" y="334"/>
                  </a:lnTo>
                  <a:lnTo>
                    <a:pt x="232" y="340"/>
                  </a:lnTo>
                  <a:lnTo>
                    <a:pt x="234" y="348"/>
                  </a:lnTo>
                  <a:lnTo>
                    <a:pt x="234" y="356"/>
                  </a:lnTo>
                  <a:lnTo>
                    <a:pt x="228" y="352"/>
                  </a:lnTo>
                  <a:lnTo>
                    <a:pt x="220" y="350"/>
                  </a:lnTo>
                  <a:lnTo>
                    <a:pt x="212" y="350"/>
                  </a:lnTo>
                  <a:lnTo>
                    <a:pt x="204" y="352"/>
                  </a:lnTo>
                  <a:lnTo>
                    <a:pt x="202" y="346"/>
                  </a:lnTo>
                  <a:lnTo>
                    <a:pt x="200" y="342"/>
                  </a:lnTo>
                  <a:lnTo>
                    <a:pt x="194" y="342"/>
                  </a:lnTo>
                  <a:lnTo>
                    <a:pt x="190" y="342"/>
                  </a:lnTo>
                  <a:lnTo>
                    <a:pt x="186" y="344"/>
                  </a:lnTo>
                  <a:lnTo>
                    <a:pt x="184" y="346"/>
                  </a:lnTo>
                  <a:lnTo>
                    <a:pt x="178" y="362"/>
                  </a:lnTo>
                  <a:lnTo>
                    <a:pt x="174" y="360"/>
                  </a:lnTo>
                  <a:lnTo>
                    <a:pt x="172" y="360"/>
                  </a:lnTo>
                  <a:lnTo>
                    <a:pt x="170" y="356"/>
                  </a:lnTo>
                  <a:lnTo>
                    <a:pt x="168" y="352"/>
                  </a:lnTo>
                  <a:lnTo>
                    <a:pt x="166" y="350"/>
                  </a:lnTo>
                  <a:lnTo>
                    <a:pt x="162" y="352"/>
                  </a:lnTo>
                  <a:lnTo>
                    <a:pt x="162" y="348"/>
                  </a:lnTo>
                  <a:lnTo>
                    <a:pt x="164" y="348"/>
                  </a:lnTo>
                  <a:lnTo>
                    <a:pt x="164" y="346"/>
                  </a:lnTo>
                  <a:lnTo>
                    <a:pt x="164" y="344"/>
                  </a:lnTo>
                  <a:lnTo>
                    <a:pt x="164" y="340"/>
                  </a:lnTo>
                  <a:lnTo>
                    <a:pt x="160" y="340"/>
                  </a:lnTo>
                  <a:lnTo>
                    <a:pt x="158" y="340"/>
                  </a:lnTo>
                  <a:lnTo>
                    <a:pt x="154" y="338"/>
                  </a:lnTo>
                  <a:lnTo>
                    <a:pt x="152" y="340"/>
                  </a:lnTo>
                  <a:lnTo>
                    <a:pt x="150" y="344"/>
                  </a:lnTo>
                  <a:lnTo>
                    <a:pt x="150" y="350"/>
                  </a:lnTo>
                  <a:lnTo>
                    <a:pt x="148" y="356"/>
                  </a:lnTo>
                  <a:lnTo>
                    <a:pt x="148" y="358"/>
                  </a:lnTo>
                  <a:lnTo>
                    <a:pt x="146" y="360"/>
                  </a:lnTo>
                  <a:lnTo>
                    <a:pt x="142" y="356"/>
                  </a:lnTo>
                  <a:lnTo>
                    <a:pt x="142" y="352"/>
                  </a:lnTo>
                  <a:lnTo>
                    <a:pt x="140" y="344"/>
                  </a:lnTo>
                  <a:lnTo>
                    <a:pt x="140" y="338"/>
                  </a:lnTo>
                  <a:lnTo>
                    <a:pt x="138" y="336"/>
                  </a:lnTo>
                  <a:lnTo>
                    <a:pt x="134" y="332"/>
                  </a:lnTo>
                  <a:lnTo>
                    <a:pt x="130" y="332"/>
                  </a:lnTo>
                  <a:lnTo>
                    <a:pt x="124" y="340"/>
                  </a:lnTo>
                  <a:lnTo>
                    <a:pt x="122" y="344"/>
                  </a:lnTo>
                  <a:lnTo>
                    <a:pt x="120" y="348"/>
                  </a:lnTo>
                  <a:lnTo>
                    <a:pt x="118" y="346"/>
                  </a:lnTo>
                  <a:lnTo>
                    <a:pt x="116" y="344"/>
                  </a:lnTo>
                  <a:lnTo>
                    <a:pt x="116" y="338"/>
                  </a:lnTo>
                  <a:lnTo>
                    <a:pt x="116" y="332"/>
                  </a:lnTo>
                  <a:lnTo>
                    <a:pt x="116" y="328"/>
                  </a:lnTo>
                  <a:lnTo>
                    <a:pt x="112" y="324"/>
                  </a:lnTo>
                  <a:lnTo>
                    <a:pt x="108" y="324"/>
                  </a:lnTo>
                  <a:lnTo>
                    <a:pt x="106" y="324"/>
                  </a:lnTo>
                  <a:lnTo>
                    <a:pt x="104" y="328"/>
                  </a:lnTo>
                  <a:lnTo>
                    <a:pt x="96" y="344"/>
                  </a:lnTo>
                  <a:lnTo>
                    <a:pt x="92" y="342"/>
                  </a:lnTo>
                  <a:lnTo>
                    <a:pt x="90" y="336"/>
                  </a:lnTo>
                  <a:lnTo>
                    <a:pt x="94" y="328"/>
                  </a:lnTo>
                  <a:lnTo>
                    <a:pt x="82" y="310"/>
                  </a:lnTo>
                  <a:lnTo>
                    <a:pt x="72" y="294"/>
                  </a:lnTo>
                  <a:lnTo>
                    <a:pt x="66" y="296"/>
                  </a:lnTo>
                  <a:lnTo>
                    <a:pt x="62" y="300"/>
                  </a:lnTo>
                  <a:lnTo>
                    <a:pt x="58" y="304"/>
                  </a:lnTo>
                  <a:lnTo>
                    <a:pt x="54" y="306"/>
                  </a:lnTo>
                  <a:lnTo>
                    <a:pt x="50" y="302"/>
                  </a:lnTo>
                  <a:lnTo>
                    <a:pt x="48" y="296"/>
                  </a:lnTo>
                  <a:lnTo>
                    <a:pt x="54" y="294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0" y="280"/>
                  </a:lnTo>
                  <a:lnTo>
                    <a:pt x="56" y="270"/>
                  </a:lnTo>
                  <a:lnTo>
                    <a:pt x="52" y="264"/>
                  </a:lnTo>
                  <a:lnTo>
                    <a:pt x="48" y="262"/>
                  </a:lnTo>
                  <a:lnTo>
                    <a:pt x="44" y="262"/>
                  </a:lnTo>
                  <a:lnTo>
                    <a:pt x="40" y="264"/>
                  </a:lnTo>
                  <a:lnTo>
                    <a:pt x="34" y="270"/>
                  </a:lnTo>
                  <a:lnTo>
                    <a:pt x="36" y="272"/>
                  </a:lnTo>
                  <a:lnTo>
                    <a:pt x="40" y="272"/>
                  </a:lnTo>
                  <a:lnTo>
                    <a:pt x="26" y="274"/>
                  </a:lnTo>
                  <a:lnTo>
                    <a:pt x="14" y="272"/>
                  </a:lnTo>
                  <a:lnTo>
                    <a:pt x="16" y="268"/>
                  </a:lnTo>
                  <a:lnTo>
                    <a:pt x="22" y="262"/>
                  </a:lnTo>
                  <a:lnTo>
                    <a:pt x="36" y="254"/>
                  </a:lnTo>
                  <a:lnTo>
                    <a:pt x="36" y="244"/>
                  </a:lnTo>
                  <a:lnTo>
                    <a:pt x="36" y="232"/>
                  </a:lnTo>
                  <a:lnTo>
                    <a:pt x="34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28"/>
                  </a:lnTo>
                  <a:close/>
                </a:path>
              </a:pathLst>
            </a:custGeom>
            <a:solidFill>
              <a:schemeClr val="accent1">
                <a:lumMod val="25000"/>
                <a:lumOff val="75000"/>
              </a:schemeClr>
            </a:solidFill>
            <a:ln w="9525">
              <a:solidFill>
                <a:schemeClr val="accent1">
                  <a:lumMod val="25000"/>
                  <a:lumOff val="75000"/>
                </a:schemeClr>
              </a:solidFill>
              <a:miter lim="800000"/>
            </a:ln>
          </p:spPr>
          <p:txBody>
            <a:bodyPr anchor="ctr" anchorCtr="1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800" dirty="0">
                <a:solidFill>
                  <a:srgbClr val="002060"/>
                </a:solidFill>
                <a:latin typeface="+mn-lt"/>
                <a:ea typeface="+mn-ea"/>
                <a:sym typeface="Tahoma" panose="020B0604030504040204" pitchFamily="34" charset="0"/>
              </a:endParaRPr>
            </a:p>
          </p:txBody>
        </p:sp>
        <p:sp>
          <p:nvSpPr>
            <p:cNvPr id="10" name="直接连接符 4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2983221" y="3548789"/>
              <a:ext cx="2385418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11" name="文本框 26"/>
            <p:cNvSpPr txBox="1"/>
            <p:nvPr>
              <p:custDataLst>
                <p:tags r:id="rId5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运用：首页介绍</a:t>
              </a:r>
              <a:endParaRPr kumimoji="0"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22"/>
          <p:cNvGrpSpPr/>
          <p:nvPr>
            <p:custDataLst>
              <p:tags r:id="rId1"/>
            </p:custDataLst>
          </p:nvPr>
        </p:nvGrpSpPr>
        <p:grpSpPr bwMode="auto">
          <a:xfrm>
            <a:off x="258763" y="225424"/>
            <a:ext cx="4632325" cy="530225"/>
            <a:chOff x="2315064" y="2944704"/>
            <a:chExt cx="4631082" cy="530958"/>
          </a:xfrm>
        </p:grpSpPr>
        <p:sp>
          <p:nvSpPr>
            <p:cNvPr id="24" name="Freeform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315064" y="2944704"/>
              <a:ext cx="552302" cy="530958"/>
            </a:xfrm>
            <a:custGeom>
              <a:avLst/>
              <a:gdLst>
                <a:gd name="T0" fmla="*/ 48528406 w 376"/>
                <a:gd name="T1" fmla="*/ 953213401 h 362"/>
                <a:gd name="T2" fmla="*/ 113230937 w 376"/>
                <a:gd name="T3" fmla="*/ 832042938 h 362"/>
                <a:gd name="T4" fmla="*/ 32352270 w 376"/>
                <a:gd name="T5" fmla="*/ 751261290 h 362"/>
                <a:gd name="T6" fmla="*/ 129407072 w 376"/>
                <a:gd name="T7" fmla="*/ 638168992 h 362"/>
                <a:gd name="T8" fmla="*/ 8087063 w 376"/>
                <a:gd name="T9" fmla="*/ 533152850 h 362"/>
                <a:gd name="T10" fmla="*/ 153670270 w 376"/>
                <a:gd name="T11" fmla="*/ 452373211 h 362"/>
                <a:gd name="T12" fmla="*/ 113230937 w 376"/>
                <a:gd name="T13" fmla="*/ 355435233 h 362"/>
                <a:gd name="T14" fmla="*/ 194111613 w 376"/>
                <a:gd name="T15" fmla="*/ 379669728 h 362"/>
                <a:gd name="T16" fmla="*/ 202198676 w 376"/>
                <a:gd name="T17" fmla="*/ 298890088 h 362"/>
                <a:gd name="T18" fmla="*/ 299255487 w 376"/>
                <a:gd name="T19" fmla="*/ 250421100 h 362"/>
                <a:gd name="T20" fmla="*/ 250727082 w 376"/>
                <a:gd name="T21" fmla="*/ 145404958 h 362"/>
                <a:gd name="T22" fmla="*/ 420573487 w 376"/>
                <a:gd name="T23" fmla="*/ 161561287 h 362"/>
                <a:gd name="T24" fmla="*/ 493365091 w 376"/>
                <a:gd name="T25" fmla="*/ 80781648 h 362"/>
                <a:gd name="T26" fmla="*/ 582332830 w 376"/>
                <a:gd name="T27" fmla="*/ 88859813 h 362"/>
                <a:gd name="T28" fmla="*/ 687476704 w 376"/>
                <a:gd name="T29" fmla="*/ 48468989 h 362"/>
                <a:gd name="T30" fmla="*/ 808796713 w 376"/>
                <a:gd name="T31" fmla="*/ 16156330 h 362"/>
                <a:gd name="T32" fmla="*/ 897764452 w 376"/>
                <a:gd name="T33" fmla="*/ 64625318 h 362"/>
                <a:gd name="T34" fmla="*/ 946290848 w 376"/>
                <a:gd name="T35" fmla="*/ 48468989 h 362"/>
                <a:gd name="T36" fmla="*/ 1027171525 w 376"/>
                <a:gd name="T37" fmla="*/ 72703483 h 362"/>
                <a:gd name="T38" fmla="*/ 1059523795 w 376"/>
                <a:gd name="T39" fmla="*/ 129248628 h 362"/>
                <a:gd name="T40" fmla="*/ 1140402462 w 376"/>
                <a:gd name="T41" fmla="*/ 96937977 h 362"/>
                <a:gd name="T42" fmla="*/ 1140402462 w 376"/>
                <a:gd name="T43" fmla="*/ 169639452 h 362"/>
                <a:gd name="T44" fmla="*/ 1221281128 w 376"/>
                <a:gd name="T45" fmla="*/ 250421100 h 362"/>
                <a:gd name="T46" fmla="*/ 1277898606 w 376"/>
                <a:gd name="T47" fmla="*/ 258499264 h 362"/>
                <a:gd name="T48" fmla="*/ 1285985669 w 376"/>
                <a:gd name="T49" fmla="*/ 274655594 h 362"/>
                <a:gd name="T50" fmla="*/ 1439657949 w 376"/>
                <a:gd name="T51" fmla="*/ 395826057 h 362"/>
                <a:gd name="T52" fmla="*/ 1366866345 w 376"/>
                <a:gd name="T53" fmla="*/ 460451375 h 362"/>
                <a:gd name="T54" fmla="*/ 1472008210 w 376"/>
                <a:gd name="T55" fmla="*/ 597778168 h 362"/>
                <a:gd name="T56" fmla="*/ 1415392741 w 376"/>
                <a:gd name="T57" fmla="*/ 662403486 h 362"/>
                <a:gd name="T58" fmla="*/ 1496273417 w 376"/>
                <a:gd name="T59" fmla="*/ 710872475 h 362"/>
                <a:gd name="T60" fmla="*/ 1480097282 w 376"/>
                <a:gd name="T61" fmla="*/ 751261290 h 362"/>
                <a:gd name="T62" fmla="*/ 1399216606 w 376"/>
                <a:gd name="T63" fmla="*/ 848199268 h 362"/>
                <a:gd name="T64" fmla="*/ 1447745012 w 376"/>
                <a:gd name="T65" fmla="*/ 945135237 h 362"/>
                <a:gd name="T66" fmla="*/ 1383040471 w 376"/>
                <a:gd name="T67" fmla="*/ 961291566 h 362"/>
                <a:gd name="T68" fmla="*/ 1383040471 w 376"/>
                <a:gd name="T69" fmla="*/ 1009760555 h 362"/>
                <a:gd name="T70" fmla="*/ 1407305678 w 376"/>
                <a:gd name="T71" fmla="*/ 1122854862 h 362"/>
                <a:gd name="T72" fmla="*/ 1294072732 w 376"/>
                <a:gd name="T73" fmla="*/ 1114776697 h 362"/>
                <a:gd name="T74" fmla="*/ 1269809534 w 376"/>
                <a:gd name="T75" fmla="*/ 1211712666 h 362"/>
                <a:gd name="T76" fmla="*/ 1172754732 w 376"/>
                <a:gd name="T77" fmla="*/ 1235947160 h 362"/>
                <a:gd name="T78" fmla="*/ 1205107003 w 376"/>
                <a:gd name="T79" fmla="*/ 1332885138 h 362"/>
                <a:gd name="T80" fmla="*/ 1091874056 w 376"/>
                <a:gd name="T81" fmla="*/ 1300572478 h 362"/>
                <a:gd name="T82" fmla="*/ 1116139264 w 376"/>
                <a:gd name="T83" fmla="*/ 1421742942 h 362"/>
                <a:gd name="T84" fmla="*/ 1059523795 w 376"/>
                <a:gd name="T85" fmla="*/ 1373273953 h 362"/>
                <a:gd name="T86" fmla="*/ 938203786 w 376"/>
                <a:gd name="T87" fmla="*/ 1373273953 h 362"/>
                <a:gd name="T88" fmla="*/ 857323109 w 376"/>
                <a:gd name="T89" fmla="*/ 1413664777 h 362"/>
                <a:gd name="T90" fmla="*/ 768355370 w 376"/>
                <a:gd name="T91" fmla="*/ 1381352118 h 362"/>
                <a:gd name="T92" fmla="*/ 687476704 w 376"/>
                <a:gd name="T93" fmla="*/ 1437899271 h 362"/>
                <a:gd name="T94" fmla="*/ 663213506 w 376"/>
                <a:gd name="T95" fmla="*/ 1397508447 h 362"/>
                <a:gd name="T96" fmla="*/ 622772163 w 376"/>
                <a:gd name="T97" fmla="*/ 1365195788 h 362"/>
                <a:gd name="T98" fmla="*/ 590421902 w 376"/>
                <a:gd name="T99" fmla="*/ 1454055601 h 362"/>
                <a:gd name="T100" fmla="*/ 525717361 w 376"/>
                <a:gd name="T101" fmla="*/ 1340963302 h 362"/>
                <a:gd name="T102" fmla="*/ 469101893 w 376"/>
                <a:gd name="T103" fmla="*/ 1389430283 h 362"/>
                <a:gd name="T104" fmla="*/ 428662560 w 376"/>
                <a:gd name="T105" fmla="*/ 1308650643 h 362"/>
                <a:gd name="T106" fmla="*/ 380134154 w 376"/>
                <a:gd name="T107" fmla="*/ 1324806973 h 362"/>
                <a:gd name="T108" fmla="*/ 234550946 w 376"/>
                <a:gd name="T109" fmla="*/ 1227868995 h 362"/>
                <a:gd name="T110" fmla="*/ 226463884 w 376"/>
                <a:gd name="T111" fmla="*/ 1179400007 h 362"/>
                <a:gd name="T112" fmla="*/ 177935478 w 376"/>
                <a:gd name="T113" fmla="*/ 1058229544 h 362"/>
                <a:gd name="T114" fmla="*/ 105143874 w 376"/>
                <a:gd name="T115" fmla="*/ 1106698532 h 362"/>
                <a:gd name="T116" fmla="*/ 145583207 w 376"/>
                <a:gd name="T117" fmla="*/ 985526061 h 362"/>
                <a:gd name="T118" fmla="*/ 121320009 w 376"/>
                <a:gd name="T119" fmla="*/ 920902751 h 3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6"/>
                <a:gd name="T181" fmla="*/ 0 h 362"/>
                <a:gd name="T182" fmla="*/ 376 w 376"/>
                <a:gd name="T183" fmla="*/ 362 h 3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6" h="362">
                  <a:moveTo>
                    <a:pt x="30" y="228"/>
                  </a:moveTo>
                  <a:lnTo>
                    <a:pt x="30" y="228"/>
                  </a:lnTo>
                  <a:lnTo>
                    <a:pt x="24" y="230"/>
                  </a:lnTo>
                  <a:lnTo>
                    <a:pt x="20" y="232"/>
                  </a:lnTo>
                  <a:lnTo>
                    <a:pt x="18" y="234"/>
                  </a:lnTo>
                  <a:lnTo>
                    <a:pt x="12" y="236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6" y="226"/>
                  </a:lnTo>
                  <a:lnTo>
                    <a:pt x="28" y="220"/>
                  </a:lnTo>
                  <a:lnTo>
                    <a:pt x="28" y="212"/>
                  </a:lnTo>
                  <a:lnTo>
                    <a:pt x="28" y="206"/>
                  </a:lnTo>
                  <a:lnTo>
                    <a:pt x="28" y="198"/>
                  </a:lnTo>
                  <a:lnTo>
                    <a:pt x="30" y="192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18" y="186"/>
                  </a:lnTo>
                  <a:lnTo>
                    <a:pt x="8" y="186"/>
                  </a:lnTo>
                  <a:lnTo>
                    <a:pt x="0" y="184"/>
                  </a:lnTo>
                  <a:lnTo>
                    <a:pt x="10" y="178"/>
                  </a:lnTo>
                  <a:lnTo>
                    <a:pt x="18" y="172"/>
                  </a:lnTo>
                  <a:lnTo>
                    <a:pt x="26" y="168"/>
                  </a:lnTo>
                  <a:lnTo>
                    <a:pt x="30" y="164"/>
                  </a:lnTo>
                  <a:lnTo>
                    <a:pt x="32" y="158"/>
                  </a:lnTo>
                  <a:lnTo>
                    <a:pt x="32" y="154"/>
                  </a:lnTo>
                  <a:lnTo>
                    <a:pt x="30" y="148"/>
                  </a:lnTo>
                  <a:lnTo>
                    <a:pt x="28" y="146"/>
                  </a:lnTo>
                  <a:lnTo>
                    <a:pt x="24" y="142"/>
                  </a:lnTo>
                  <a:lnTo>
                    <a:pt x="14" y="138"/>
                  </a:lnTo>
                  <a:lnTo>
                    <a:pt x="2" y="132"/>
                  </a:lnTo>
                  <a:lnTo>
                    <a:pt x="10" y="132"/>
                  </a:lnTo>
                  <a:lnTo>
                    <a:pt x="18" y="132"/>
                  </a:lnTo>
                  <a:lnTo>
                    <a:pt x="30" y="136"/>
                  </a:lnTo>
                  <a:lnTo>
                    <a:pt x="36" y="120"/>
                  </a:lnTo>
                  <a:lnTo>
                    <a:pt x="38" y="112"/>
                  </a:lnTo>
                  <a:lnTo>
                    <a:pt x="40" y="100"/>
                  </a:lnTo>
                  <a:lnTo>
                    <a:pt x="36" y="98"/>
                  </a:lnTo>
                  <a:lnTo>
                    <a:pt x="32" y="96"/>
                  </a:lnTo>
                  <a:lnTo>
                    <a:pt x="28" y="92"/>
                  </a:lnTo>
                  <a:lnTo>
                    <a:pt x="28" y="88"/>
                  </a:lnTo>
                  <a:lnTo>
                    <a:pt x="34" y="88"/>
                  </a:lnTo>
                  <a:lnTo>
                    <a:pt x="38" y="92"/>
                  </a:lnTo>
                  <a:lnTo>
                    <a:pt x="40" y="96"/>
                  </a:lnTo>
                  <a:lnTo>
                    <a:pt x="46" y="98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50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70" y="70"/>
                  </a:lnTo>
                  <a:lnTo>
                    <a:pt x="72" y="66"/>
                  </a:lnTo>
                  <a:lnTo>
                    <a:pt x="74" y="62"/>
                  </a:lnTo>
                  <a:lnTo>
                    <a:pt x="74" y="58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64" y="44"/>
                  </a:lnTo>
                  <a:lnTo>
                    <a:pt x="62" y="40"/>
                  </a:lnTo>
                  <a:lnTo>
                    <a:pt x="62" y="36"/>
                  </a:lnTo>
                  <a:lnTo>
                    <a:pt x="68" y="40"/>
                  </a:lnTo>
                  <a:lnTo>
                    <a:pt x="72" y="44"/>
                  </a:lnTo>
                  <a:lnTo>
                    <a:pt x="76" y="48"/>
                  </a:lnTo>
                  <a:lnTo>
                    <a:pt x="82" y="50"/>
                  </a:lnTo>
                  <a:lnTo>
                    <a:pt x="104" y="40"/>
                  </a:lnTo>
                  <a:lnTo>
                    <a:pt x="104" y="30"/>
                  </a:lnTo>
                  <a:lnTo>
                    <a:pt x="106" y="26"/>
                  </a:lnTo>
                  <a:lnTo>
                    <a:pt x="108" y="24"/>
                  </a:lnTo>
                  <a:lnTo>
                    <a:pt x="114" y="22"/>
                  </a:lnTo>
                  <a:lnTo>
                    <a:pt x="122" y="20"/>
                  </a:lnTo>
                  <a:lnTo>
                    <a:pt x="124" y="24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34" y="26"/>
                  </a:lnTo>
                  <a:lnTo>
                    <a:pt x="140" y="24"/>
                  </a:lnTo>
                  <a:lnTo>
                    <a:pt x="144" y="22"/>
                  </a:lnTo>
                  <a:lnTo>
                    <a:pt x="146" y="18"/>
                  </a:lnTo>
                  <a:lnTo>
                    <a:pt x="152" y="10"/>
                  </a:lnTo>
                  <a:lnTo>
                    <a:pt x="156" y="0"/>
                  </a:lnTo>
                  <a:lnTo>
                    <a:pt x="162" y="2"/>
                  </a:lnTo>
                  <a:lnTo>
                    <a:pt x="166" y="6"/>
                  </a:lnTo>
                  <a:lnTo>
                    <a:pt x="170" y="12"/>
                  </a:lnTo>
                  <a:lnTo>
                    <a:pt x="172" y="18"/>
                  </a:lnTo>
                  <a:lnTo>
                    <a:pt x="182" y="16"/>
                  </a:lnTo>
                  <a:lnTo>
                    <a:pt x="188" y="14"/>
                  </a:lnTo>
                  <a:lnTo>
                    <a:pt x="194" y="10"/>
                  </a:lnTo>
                  <a:lnTo>
                    <a:pt x="200" y="4"/>
                  </a:lnTo>
                  <a:lnTo>
                    <a:pt x="204" y="6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6" y="18"/>
                  </a:lnTo>
                  <a:lnTo>
                    <a:pt x="220" y="18"/>
                  </a:lnTo>
                  <a:lnTo>
                    <a:pt x="222" y="16"/>
                  </a:lnTo>
                  <a:lnTo>
                    <a:pt x="224" y="12"/>
                  </a:lnTo>
                  <a:lnTo>
                    <a:pt x="226" y="8"/>
                  </a:lnTo>
                  <a:lnTo>
                    <a:pt x="228" y="6"/>
                  </a:lnTo>
                  <a:lnTo>
                    <a:pt x="232" y="6"/>
                  </a:lnTo>
                  <a:lnTo>
                    <a:pt x="234" y="10"/>
                  </a:lnTo>
                  <a:lnTo>
                    <a:pt x="234" y="12"/>
                  </a:lnTo>
                  <a:lnTo>
                    <a:pt x="232" y="16"/>
                  </a:lnTo>
                  <a:lnTo>
                    <a:pt x="232" y="20"/>
                  </a:lnTo>
                  <a:lnTo>
                    <a:pt x="236" y="24"/>
                  </a:lnTo>
                  <a:lnTo>
                    <a:pt x="240" y="24"/>
                  </a:lnTo>
                  <a:lnTo>
                    <a:pt x="248" y="22"/>
                  </a:lnTo>
                  <a:lnTo>
                    <a:pt x="254" y="18"/>
                  </a:lnTo>
                  <a:lnTo>
                    <a:pt x="260" y="14"/>
                  </a:lnTo>
                  <a:lnTo>
                    <a:pt x="262" y="16"/>
                  </a:lnTo>
                  <a:lnTo>
                    <a:pt x="262" y="20"/>
                  </a:lnTo>
                  <a:lnTo>
                    <a:pt x="260" y="26"/>
                  </a:lnTo>
                  <a:lnTo>
                    <a:pt x="260" y="30"/>
                  </a:lnTo>
                  <a:lnTo>
                    <a:pt x="262" y="32"/>
                  </a:lnTo>
                  <a:lnTo>
                    <a:pt x="264" y="34"/>
                  </a:lnTo>
                  <a:lnTo>
                    <a:pt x="268" y="34"/>
                  </a:lnTo>
                  <a:lnTo>
                    <a:pt x="274" y="32"/>
                  </a:lnTo>
                  <a:lnTo>
                    <a:pt x="276" y="28"/>
                  </a:lnTo>
                  <a:lnTo>
                    <a:pt x="280" y="24"/>
                  </a:lnTo>
                  <a:lnTo>
                    <a:pt x="282" y="24"/>
                  </a:lnTo>
                  <a:lnTo>
                    <a:pt x="284" y="24"/>
                  </a:lnTo>
                  <a:lnTo>
                    <a:pt x="284" y="30"/>
                  </a:lnTo>
                  <a:lnTo>
                    <a:pt x="282" y="34"/>
                  </a:lnTo>
                  <a:lnTo>
                    <a:pt x="282" y="38"/>
                  </a:lnTo>
                  <a:lnTo>
                    <a:pt x="282" y="42"/>
                  </a:lnTo>
                  <a:lnTo>
                    <a:pt x="288" y="46"/>
                  </a:lnTo>
                  <a:lnTo>
                    <a:pt x="294" y="48"/>
                  </a:lnTo>
                  <a:lnTo>
                    <a:pt x="300" y="50"/>
                  </a:lnTo>
                  <a:lnTo>
                    <a:pt x="304" y="54"/>
                  </a:lnTo>
                  <a:lnTo>
                    <a:pt x="304" y="58"/>
                  </a:lnTo>
                  <a:lnTo>
                    <a:pt x="302" y="62"/>
                  </a:lnTo>
                  <a:lnTo>
                    <a:pt x="304" y="64"/>
                  </a:lnTo>
                  <a:lnTo>
                    <a:pt x="306" y="66"/>
                  </a:lnTo>
                  <a:lnTo>
                    <a:pt x="308" y="66"/>
                  </a:lnTo>
                  <a:lnTo>
                    <a:pt x="316" y="64"/>
                  </a:lnTo>
                  <a:lnTo>
                    <a:pt x="322" y="60"/>
                  </a:lnTo>
                  <a:lnTo>
                    <a:pt x="328" y="56"/>
                  </a:lnTo>
                  <a:lnTo>
                    <a:pt x="336" y="54"/>
                  </a:lnTo>
                  <a:lnTo>
                    <a:pt x="334" y="60"/>
                  </a:lnTo>
                  <a:lnTo>
                    <a:pt x="330" y="64"/>
                  </a:lnTo>
                  <a:lnTo>
                    <a:pt x="318" y="68"/>
                  </a:lnTo>
                  <a:lnTo>
                    <a:pt x="324" y="86"/>
                  </a:lnTo>
                  <a:lnTo>
                    <a:pt x="328" y="102"/>
                  </a:lnTo>
                  <a:lnTo>
                    <a:pt x="336" y="102"/>
                  </a:lnTo>
                  <a:lnTo>
                    <a:pt x="342" y="100"/>
                  </a:lnTo>
                  <a:lnTo>
                    <a:pt x="356" y="98"/>
                  </a:lnTo>
                  <a:lnTo>
                    <a:pt x="356" y="102"/>
                  </a:lnTo>
                  <a:lnTo>
                    <a:pt x="356" y="108"/>
                  </a:lnTo>
                  <a:lnTo>
                    <a:pt x="346" y="110"/>
                  </a:lnTo>
                  <a:lnTo>
                    <a:pt x="342" y="110"/>
                  </a:lnTo>
                  <a:lnTo>
                    <a:pt x="338" y="114"/>
                  </a:lnTo>
                  <a:lnTo>
                    <a:pt x="342" y="126"/>
                  </a:lnTo>
                  <a:lnTo>
                    <a:pt x="344" y="138"/>
                  </a:lnTo>
                  <a:lnTo>
                    <a:pt x="348" y="142"/>
                  </a:lnTo>
                  <a:lnTo>
                    <a:pt x="350" y="144"/>
                  </a:lnTo>
                  <a:lnTo>
                    <a:pt x="356" y="148"/>
                  </a:lnTo>
                  <a:lnTo>
                    <a:pt x="364" y="148"/>
                  </a:lnTo>
                  <a:lnTo>
                    <a:pt x="364" y="152"/>
                  </a:lnTo>
                  <a:lnTo>
                    <a:pt x="362" y="154"/>
                  </a:lnTo>
                  <a:lnTo>
                    <a:pt x="358" y="158"/>
                  </a:lnTo>
                  <a:lnTo>
                    <a:pt x="354" y="160"/>
                  </a:lnTo>
                  <a:lnTo>
                    <a:pt x="350" y="164"/>
                  </a:lnTo>
                  <a:lnTo>
                    <a:pt x="356" y="166"/>
                  </a:lnTo>
                  <a:lnTo>
                    <a:pt x="364" y="166"/>
                  </a:lnTo>
                  <a:lnTo>
                    <a:pt x="370" y="168"/>
                  </a:lnTo>
                  <a:lnTo>
                    <a:pt x="372" y="172"/>
                  </a:lnTo>
                  <a:lnTo>
                    <a:pt x="372" y="174"/>
                  </a:lnTo>
                  <a:lnTo>
                    <a:pt x="370" y="176"/>
                  </a:lnTo>
                  <a:lnTo>
                    <a:pt x="366" y="178"/>
                  </a:lnTo>
                  <a:lnTo>
                    <a:pt x="358" y="178"/>
                  </a:lnTo>
                  <a:lnTo>
                    <a:pt x="354" y="178"/>
                  </a:lnTo>
                  <a:lnTo>
                    <a:pt x="352" y="180"/>
                  </a:lnTo>
                  <a:lnTo>
                    <a:pt x="352" y="182"/>
                  </a:lnTo>
                  <a:lnTo>
                    <a:pt x="366" y="186"/>
                  </a:lnTo>
                  <a:lnTo>
                    <a:pt x="376" y="190"/>
                  </a:lnTo>
                  <a:lnTo>
                    <a:pt x="364" y="194"/>
                  </a:lnTo>
                  <a:lnTo>
                    <a:pt x="354" y="196"/>
                  </a:lnTo>
                  <a:lnTo>
                    <a:pt x="350" y="200"/>
                  </a:lnTo>
                  <a:lnTo>
                    <a:pt x="348" y="204"/>
                  </a:lnTo>
                  <a:lnTo>
                    <a:pt x="346" y="210"/>
                  </a:lnTo>
                  <a:lnTo>
                    <a:pt x="348" y="220"/>
                  </a:lnTo>
                  <a:lnTo>
                    <a:pt x="352" y="222"/>
                  </a:lnTo>
                  <a:lnTo>
                    <a:pt x="356" y="222"/>
                  </a:lnTo>
                  <a:lnTo>
                    <a:pt x="356" y="230"/>
                  </a:lnTo>
                  <a:lnTo>
                    <a:pt x="358" y="234"/>
                  </a:lnTo>
                  <a:lnTo>
                    <a:pt x="360" y="240"/>
                  </a:lnTo>
                  <a:lnTo>
                    <a:pt x="358" y="246"/>
                  </a:lnTo>
                  <a:lnTo>
                    <a:pt x="354" y="244"/>
                  </a:lnTo>
                  <a:lnTo>
                    <a:pt x="352" y="242"/>
                  </a:lnTo>
                  <a:lnTo>
                    <a:pt x="348" y="240"/>
                  </a:lnTo>
                  <a:lnTo>
                    <a:pt x="342" y="238"/>
                  </a:lnTo>
                  <a:lnTo>
                    <a:pt x="340" y="240"/>
                  </a:lnTo>
                  <a:lnTo>
                    <a:pt x="338" y="242"/>
                  </a:lnTo>
                  <a:lnTo>
                    <a:pt x="338" y="246"/>
                  </a:lnTo>
                  <a:lnTo>
                    <a:pt x="340" y="248"/>
                  </a:lnTo>
                  <a:lnTo>
                    <a:pt x="342" y="250"/>
                  </a:lnTo>
                  <a:lnTo>
                    <a:pt x="342" y="254"/>
                  </a:lnTo>
                  <a:lnTo>
                    <a:pt x="334" y="264"/>
                  </a:lnTo>
                  <a:lnTo>
                    <a:pt x="336" y="270"/>
                  </a:lnTo>
                  <a:lnTo>
                    <a:pt x="342" y="274"/>
                  </a:lnTo>
                  <a:lnTo>
                    <a:pt x="348" y="278"/>
                  </a:lnTo>
                  <a:lnTo>
                    <a:pt x="352" y="282"/>
                  </a:lnTo>
                  <a:lnTo>
                    <a:pt x="346" y="282"/>
                  </a:lnTo>
                  <a:lnTo>
                    <a:pt x="338" y="280"/>
                  </a:lnTo>
                  <a:lnTo>
                    <a:pt x="326" y="272"/>
                  </a:lnTo>
                  <a:lnTo>
                    <a:pt x="320" y="276"/>
                  </a:lnTo>
                  <a:lnTo>
                    <a:pt x="316" y="282"/>
                  </a:lnTo>
                  <a:lnTo>
                    <a:pt x="320" y="292"/>
                  </a:lnTo>
                  <a:lnTo>
                    <a:pt x="320" y="296"/>
                  </a:lnTo>
                  <a:lnTo>
                    <a:pt x="318" y="300"/>
                  </a:lnTo>
                  <a:lnTo>
                    <a:pt x="314" y="300"/>
                  </a:lnTo>
                  <a:lnTo>
                    <a:pt x="310" y="298"/>
                  </a:lnTo>
                  <a:lnTo>
                    <a:pt x="308" y="296"/>
                  </a:lnTo>
                  <a:lnTo>
                    <a:pt x="304" y="296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6"/>
                  </a:lnTo>
                  <a:lnTo>
                    <a:pt x="292" y="312"/>
                  </a:lnTo>
                  <a:lnTo>
                    <a:pt x="298" y="318"/>
                  </a:lnTo>
                  <a:lnTo>
                    <a:pt x="300" y="324"/>
                  </a:lnTo>
                  <a:lnTo>
                    <a:pt x="300" y="328"/>
                  </a:lnTo>
                  <a:lnTo>
                    <a:pt x="298" y="330"/>
                  </a:lnTo>
                  <a:lnTo>
                    <a:pt x="292" y="328"/>
                  </a:lnTo>
                  <a:lnTo>
                    <a:pt x="288" y="324"/>
                  </a:lnTo>
                  <a:lnTo>
                    <a:pt x="286" y="320"/>
                  </a:lnTo>
                  <a:lnTo>
                    <a:pt x="282" y="318"/>
                  </a:lnTo>
                  <a:lnTo>
                    <a:pt x="274" y="318"/>
                  </a:lnTo>
                  <a:lnTo>
                    <a:pt x="270" y="322"/>
                  </a:lnTo>
                  <a:lnTo>
                    <a:pt x="268" y="326"/>
                  </a:lnTo>
                  <a:lnTo>
                    <a:pt x="266" y="332"/>
                  </a:lnTo>
                  <a:lnTo>
                    <a:pt x="268" y="338"/>
                  </a:lnTo>
                  <a:lnTo>
                    <a:pt x="270" y="344"/>
                  </a:lnTo>
                  <a:lnTo>
                    <a:pt x="272" y="348"/>
                  </a:lnTo>
                  <a:lnTo>
                    <a:pt x="276" y="352"/>
                  </a:lnTo>
                  <a:lnTo>
                    <a:pt x="276" y="356"/>
                  </a:lnTo>
                  <a:lnTo>
                    <a:pt x="274" y="360"/>
                  </a:lnTo>
                  <a:lnTo>
                    <a:pt x="270" y="360"/>
                  </a:lnTo>
                  <a:lnTo>
                    <a:pt x="268" y="358"/>
                  </a:lnTo>
                  <a:lnTo>
                    <a:pt x="264" y="354"/>
                  </a:lnTo>
                  <a:lnTo>
                    <a:pt x="262" y="340"/>
                  </a:lnTo>
                  <a:lnTo>
                    <a:pt x="260" y="336"/>
                  </a:lnTo>
                  <a:lnTo>
                    <a:pt x="256" y="334"/>
                  </a:lnTo>
                  <a:lnTo>
                    <a:pt x="252" y="332"/>
                  </a:lnTo>
                  <a:lnTo>
                    <a:pt x="248" y="332"/>
                  </a:lnTo>
                  <a:lnTo>
                    <a:pt x="238" y="334"/>
                  </a:lnTo>
                  <a:lnTo>
                    <a:pt x="232" y="340"/>
                  </a:lnTo>
                  <a:lnTo>
                    <a:pt x="234" y="348"/>
                  </a:lnTo>
                  <a:lnTo>
                    <a:pt x="234" y="356"/>
                  </a:lnTo>
                  <a:lnTo>
                    <a:pt x="228" y="352"/>
                  </a:lnTo>
                  <a:lnTo>
                    <a:pt x="220" y="350"/>
                  </a:lnTo>
                  <a:lnTo>
                    <a:pt x="212" y="350"/>
                  </a:lnTo>
                  <a:lnTo>
                    <a:pt x="204" y="352"/>
                  </a:lnTo>
                  <a:lnTo>
                    <a:pt x="202" y="346"/>
                  </a:lnTo>
                  <a:lnTo>
                    <a:pt x="200" y="342"/>
                  </a:lnTo>
                  <a:lnTo>
                    <a:pt x="194" y="342"/>
                  </a:lnTo>
                  <a:lnTo>
                    <a:pt x="190" y="342"/>
                  </a:lnTo>
                  <a:lnTo>
                    <a:pt x="186" y="344"/>
                  </a:lnTo>
                  <a:lnTo>
                    <a:pt x="184" y="346"/>
                  </a:lnTo>
                  <a:lnTo>
                    <a:pt x="178" y="362"/>
                  </a:lnTo>
                  <a:lnTo>
                    <a:pt x="174" y="360"/>
                  </a:lnTo>
                  <a:lnTo>
                    <a:pt x="172" y="360"/>
                  </a:lnTo>
                  <a:lnTo>
                    <a:pt x="170" y="356"/>
                  </a:lnTo>
                  <a:lnTo>
                    <a:pt x="168" y="352"/>
                  </a:lnTo>
                  <a:lnTo>
                    <a:pt x="166" y="350"/>
                  </a:lnTo>
                  <a:lnTo>
                    <a:pt x="162" y="352"/>
                  </a:lnTo>
                  <a:lnTo>
                    <a:pt x="162" y="348"/>
                  </a:lnTo>
                  <a:lnTo>
                    <a:pt x="164" y="348"/>
                  </a:lnTo>
                  <a:lnTo>
                    <a:pt x="164" y="346"/>
                  </a:lnTo>
                  <a:lnTo>
                    <a:pt x="164" y="344"/>
                  </a:lnTo>
                  <a:lnTo>
                    <a:pt x="164" y="340"/>
                  </a:lnTo>
                  <a:lnTo>
                    <a:pt x="160" y="340"/>
                  </a:lnTo>
                  <a:lnTo>
                    <a:pt x="158" y="340"/>
                  </a:lnTo>
                  <a:lnTo>
                    <a:pt x="154" y="338"/>
                  </a:lnTo>
                  <a:lnTo>
                    <a:pt x="152" y="340"/>
                  </a:lnTo>
                  <a:lnTo>
                    <a:pt x="150" y="344"/>
                  </a:lnTo>
                  <a:lnTo>
                    <a:pt x="150" y="350"/>
                  </a:lnTo>
                  <a:lnTo>
                    <a:pt x="148" y="356"/>
                  </a:lnTo>
                  <a:lnTo>
                    <a:pt x="148" y="358"/>
                  </a:lnTo>
                  <a:lnTo>
                    <a:pt x="146" y="360"/>
                  </a:lnTo>
                  <a:lnTo>
                    <a:pt x="142" y="356"/>
                  </a:lnTo>
                  <a:lnTo>
                    <a:pt x="142" y="352"/>
                  </a:lnTo>
                  <a:lnTo>
                    <a:pt x="140" y="344"/>
                  </a:lnTo>
                  <a:lnTo>
                    <a:pt x="140" y="338"/>
                  </a:lnTo>
                  <a:lnTo>
                    <a:pt x="138" y="336"/>
                  </a:lnTo>
                  <a:lnTo>
                    <a:pt x="134" y="332"/>
                  </a:lnTo>
                  <a:lnTo>
                    <a:pt x="130" y="332"/>
                  </a:lnTo>
                  <a:lnTo>
                    <a:pt x="124" y="340"/>
                  </a:lnTo>
                  <a:lnTo>
                    <a:pt x="122" y="344"/>
                  </a:lnTo>
                  <a:lnTo>
                    <a:pt x="120" y="348"/>
                  </a:lnTo>
                  <a:lnTo>
                    <a:pt x="118" y="346"/>
                  </a:lnTo>
                  <a:lnTo>
                    <a:pt x="116" y="344"/>
                  </a:lnTo>
                  <a:lnTo>
                    <a:pt x="116" y="338"/>
                  </a:lnTo>
                  <a:lnTo>
                    <a:pt x="116" y="332"/>
                  </a:lnTo>
                  <a:lnTo>
                    <a:pt x="116" y="328"/>
                  </a:lnTo>
                  <a:lnTo>
                    <a:pt x="112" y="324"/>
                  </a:lnTo>
                  <a:lnTo>
                    <a:pt x="108" y="324"/>
                  </a:lnTo>
                  <a:lnTo>
                    <a:pt x="106" y="324"/>
                  </a:lnTo>
                  <a:lnTo>
                    <a:pt x="104" y="328"/>
                  </a:lnTo>
                  <a:lnTo>
                    <a:pt x="96" y="344"/>
                  </a:lnTo>
                  <a:lnTo>
                    <a:pt x="92" y="342"/>
                  </a:lnTo>
                  <a:lnTo>
                    <a:pt x="90" y="336"/>
                  </a:lnTo>
                  <a:lnTo>
                    <a:pt x="94" y="328"/>
                  </a:lnTo>
                  <a:lnTo>
                    <a:pt x="82" y="310"/>
                  </a:lnTo>
                  <a:lnTo>
                    <a:pt x="72" y="294"/>
                  </a:lnTo>
                  <a:lnTo>
                    <a:pt x="66" y="296"/>
                  </a:lnTo>
                  <a:lnTo>
                    <a:pt x="62" y="300"/>
                  </a:lnTo>
                  <a:lnTo>
                    <a:pt x="58" y="304"/>
                  </a:lnTo>
                  <a:lnTo>
                    <a:pt x="54" y="306"/>
                  </a:lnTo>
                  <a:lnTo>
                    <a:pt x="50" y="302"/>
                  </a:lnTo>
                  <a:lnTo>
                    <a:pt x="48" y="296"/>
                  </a:lnTo>
                  <a:lnTo>
                    <a:pt x="54" y="294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0" y="280"/>
                  </a:lnTo>
                  <a:lnTo>
                    <a:pt x="56" y="270"/>
                  </a:lnTo>
                  <a:lnTo>
                    <a:pt x="52" y="264"/>
                  </a:lnTo>
                  <a:lnTo>
                    <a:pt x="48" y="262"/>
                  </a:lnTo>
                  <a:lnTo>
                    <a:pt x="44" y="262"/>
                  </a:lnTo>
                  <a:lnTo>
                    <a:pt x="40" y="264"/>
                  </a:lnTo>
                  <a:lnTo>
                    <a:pt x="34" y="270"/>
                  </a:lnTo>
                  <a:lnTo>
                    <a:pt x="36" y="272"/>
                  </a:lnTo>
                  <a:lnTo>
                    <a:pt x="40" y="272"/>
                  </a:lnTo>
                  <a:lnTo>
                    <a:pt x="26" y="274"/>
                  </a:lnTo>
                  <a:lnTo>
                    <a:pt x="14" y="272"/>
                  </a:lnTo>
                  <a:lnTo>
                    <a:pt x="16" y="268"/>
                  </a:lnTo>
                  <a:lnTo>
                    <a:pt x="22" y="262"/>
                  </a:lnTo>
                  <a:lnTo>
                    <a:pt x="36" y="254"/>
                  </a:lnTo>
                  <a:lnTo>
                    <a:pt x="36" y="244"/>
                  </a:lnTo>
                  <a:lnTo>
                    <a:pt x="36" y="232"/>
                  </a:lnTo>
                  <a:lnTo>
                    <a:pt x="34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28"/>
                  </a:lnTo>
                  <a:close/>
                </a:path>
              </a:pathLst>
            </a:custGeom>
            <a:solidFill>
              <a:schemeClr val="accent1">
                <a:lumMod val="25000"/>
                <a:lumOff val="75000"/>
              </a:schemeClr>
            </a:solidFill>
            <a:ln w="9525">
              <a:solidFill>
                <a:schemeClr val="accent1">
                  <a:lumMod val="25000"/>
                  <a:lumOff val="75000"/>
                </a:schemeClr>
              </a:solidFill>
              <a:miter lim="800000"/>
            </a:ln>
          </p:spPr>
          <p:txBody>
            <a:bodyPr anchor="ctr" anchorCtr="1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800" dirty="0">
                <a:solidFill>
                  <a:srgbClr val="002060"/>
                </a:solidFill>
                <a:latin typeface="+mn-lt"/>
                <a:ea typeface="+mn-ea"/>
                <a:sym typeface="Tahoma" panose="020B0604030504040204" pitchFamily="34" charset="0"/>
              </a:endParaRPr>
            </a:p>
          </p:txBody>
        </p:sp>
        <p:sp>
          <p:nvSpPr>
            <p:cNvPr id="26" name="直接连接符 4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959416" y="3440285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4"/>
              </p:custDataLst>
            </p:nvPr>
          </p:nvSpPr>
          <p:spPr>
            <a:xfrm>
              <a:off x="2959416" y="3025779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运用：首页介绍</a:t>
              </a:r>
              <a:r>
                <a:rPr kumimoji="0"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kumimoji="0"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3555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949124"/>
            <a:ext cx="10923949" cy="569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9259747" y="2893670"/>
            <a:ext cx="186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使用帮助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26200" y="4495800"/>
            <a:ext cx="2628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042534" y="816015"/>
            <a:ext cx="9293518" cy="6041985"/>
            <a:chOff x="2019348" y="816015"/>
            <a:chExt cx="8916184" cy="604198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19348" y="816015"/>
              <a:ext cx="8916184" cy="604198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157390" y="1836516"/>
              <a:ext cx="3287001" cy="405115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7926882" y="1854841"/>
              <a:ext cx="905599" cy="386789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912174" y="1460480"/>
              <a:ext cx="989807" cy="376037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组合 22"/>
          <p:cNvGrpSpPr/>
          <p:nvPr>
            <p:custDataLst>
              <p:tags r:id="rId2"/>
            </p:custDataLst>
          </p:nvPr>
        </p:nvGrpSpPr>
        <p:grpSpPr bwMode="auto">
          <a:xfrm>
            <a:off x="174128" y="139319"/>
            <a:ext cx="7523037" cy="368300"/>
            <a:chOff x="2983221" y="3179980"/>
            <a:chExt cx="3986731" cy="368809"/>
          </a:xfrm>
        </p:grpSpPr>
        <p:sp>
          <p:nvSpPr>
            <p:cNvPr id="9" name="直接连接符 4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2983221" y="3548789"/>
              <a:ext cx="764336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b="1">
                <a:latin typeface="+mn-lt"/>
                <a:ea typeface="+mn-ea"/>
              </a:endParaRPr>
            </a:p>
          </p:txBody>
        </p:sp>
        <p:sp>
          <p:nvSpPr>
            <p:cNvPr id="10" name="文本框 26"/>
            <p:cNvSpPr txBox="1"/>
            <p:nvPr>
              <p:custDataLst>
                <p:tags r:id="rId4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运用：三种检索选择（详细度：高级</a:t>
              </a:r>
              <a:r>
                <a:rPr kumimoji="0"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&gt;</a:t>
              </a:r>
              <a:r>
                <a:rPr kumimoji="0" lang="zh-CN" alt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更多</a:t>
              </a:r>
              <a:r>
                <a:rPr kumimoji="0" lang="en-US" altLang="zh-CN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&gt;</a:t>
              </a:r>
              <a:r>
                <a:rPr kumimoji="0" lang="zh-CN" alt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检索框）</a:t>
              </a:r>
              <a:endParaRPr kumimoji="0"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042534" y="566157"/>
            <a:ext cx="9293518" cy="6041985"/>
            <a:chOff x="2019348" y="816015"/>
            <a:chExt cx="8916184" cy="604198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19348" y="816015"/>
              <a:ext cx="8916184" cy="604198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157390" y="1836516"/>
              <a:ext cx="3287001" cy="539794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组合 22"/>
          <p:cNvGrpSpPr/>
          <p:nvPr>
            <p:custDataLst>
              <p:tags r:id="rId2"/>
            </p:custDataLst>
          </p:nvPr>
        </p:nvGrpSpPr>
        <p:grpSpPr bwMode="auto">
          <a:xfrm>
            <a:off x="0" y="40652"/>
            <a:ext cx="8283353" cy="530225"/>
            <a:chOff x="2315064" y="3129110"/>
            <a:chExt cx="4654888" cy="530958"/>
          </a:xfrm>
        </p:grpSpPr>
        <p:sp>
          <p:nvSpPr>
            <p:cNvPr id="8" name="Freeform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15064" y="3129110"/>
              <a:ext cx="552302" cy="530958"/>
            </a:xfrm>
            <a:custGeom>
              <a:avLst/>
              <a:gdLst>
                <a:gd name="T0" fmla="*/ 48528406 w 376"/>
                <a:gd name="T1" fmla="*/ 953213401 h 362"/>
                <a:gd name="T2" fmla="*/ 113230937 w 376"/>
                <a:gd name="T3" fmla="*/ 832042938 h 362"/>
                <a:gd name="T4" fmla="*/ 32352270 w 376"/>
                <a:gd name="T5" fmla="*/ 751261290 h 362"/>
                <a:gd name="T6" fmla="*/ 129407072 w 376"/>
                <a:gd name="T7" fmla="*/ 638168992 h 362"/>
                <a:gd name="T8" fmla="*/ 8087063 w 376"/>
                <a:gd name="T9" fmla="*/ 533152850 h 362"/>
                <a:gd name="T10" fmla="*/ 153670270 w 376"/>
                <a:gd name="T11" fmla="*/ 452373211 h 362"/>
                <a:gd name="T12" fmla="*/ 113230937 w 376"/>
                <a:gd name="T13" fmla="*/ 355435233 h 362"/>
                <a:gd name="T14" fmla="*/ 194111613 w 376"/>
                <a:gd name="T15" fmla="*/ 379669728 h 362"/>
                <a:gd name="T16" fmla="*/ 202198676 w 376"/>
                <a:gd name="T17" fmla="*/ 298890088 h 362"/>
                <a:gd name="T18" fmla="*/ 299255487 w 376"/>
                <a:gd name="T19" fmla="*/ 250421100 h 362"/>
                <a:gd name="T20" fmla="*/ 250727082 w 376"/>
                <a:gd name="T21" fmla="*/ 145404958 h 362"/>
                <a:gd name="T22" fmla="*/ 420573487 w 376"/>
                <a:gd name="T23" fmla="*/ 161561287 h 362"/>
                <a:gd name="T24" fmla="*/ 493365091 w 376"/>
                <a:gd name="T25" fmla="*/ 80781648 h 362"/>
                <a:gd name="T26" fmla="*/ 582332830 w 376"/>
                <a:gd name="T27" fmla="*/ 88859813 h 362"/>
                <a:gd name="T28" fmla="*/ 687476704 w 376"/>
                <a:gd name="T29" fmla="*/ 48468989 h 362"/>
                <a:gd name="T30" fmla="*/ 808796713 w 376"/>
                <a:gd name="T31" fmla="*/ 16156330 h 362"/>
                <a:gd name="T32" fmla="*/ 897764452 w 376"/>
                <a:gd name="T33" fmla="*/ 64625318 h 362"/>
                <a:gd name="T34" fmla="*/ 946290848 w 376"/>
                <a:gd name="T35" fmla="*/ 48468989 h 362"/>
                <a:gd name="T36" fmla="*/ 1027171525 w 376"/>
                <a:gd name="T37" fmla="*/ 72703483 h 362"/>
                <a:gd name="T38" fmla="*/ 1059523795 w 376"/>
                <a:gd name="T39" fmla="*/ 129248628 h 362"/>
                <a:gd name="T40" fmla="*/ 1140402462 w 376"/>
                <a:gd name="T41" fmla="*/ 96937977 h 362"/>
                <a:gd name="T42" fmla="*/ 1140402462 w 376"/>
                <a:gd name="T43" fmla="*/ 169639452 h 362"/>
                <a:gd name="T44" fmla="*/ 1221281128 w 376"/>
                <a:gd name="T45" fmla="*/ 250421100 h 362"/>
                <a:gd name="T46" fmla="*/ 1277898606 w 376"/>
                <a:gd name="T47" fmla="*/ 258499264 h 362"/>
                <a:gd name="T48" fmla="*/ 1285985669 w 376"/>
                <a:gd name="T49" fmla="*/ 274655594 h 362"/>
                <a:gd name="T50" fmla="*/ 1439657949 w 376"/>
                <a:gd name="T51" fmla="*/ 395826057 h 362"/>
                <a:gd name="T52" fmla="*/ 1366866345 w 376"/>
                <a:gd name="T53" fmla="*/ 460451375 h 362"/>
                <a:gd name="T54" fmla="*/ 1472008210 w 376"/>
                <a:gd name="T55" fmla="*/ 597778168 h 362"/>
                <a:gd name="T56" fmla="*/ 1415392741 w 376"/>
                <a:gd name="T57" fmla="*/ 662403486 h 362"/>
                <a:gd name="T58" fmla="*/ 1496273417 w 376"/>
                <a:gd name="T59" fmla="*/ 710872475 h 362"/>
                <a:gd name="T60" fmla="*/ 1480097282 w 376"/>
                <a:gd name="T61" fmla="*/ 751261290 h 362"/>
                <a:gd name="T62" fmla="*/ 1399216606 w 376"/>
                <a:gd name="T63" fmla="*/ 848199268 h 362"/>
                <a:gd name="T64" fmla="*/ 1447745012 w 376"/>
                <a:gd name="T65" fmla="*/ 945135237 h 362"/>
                <a:gd name="T66" fmla="*/ 1383040471 w 376"/>
                <a:gd name="T67" fmla="*/ 961291566 h 362"/>
                <a:gd name="T68" fmla="*/ 1383040471 w 376"/>
                <a:gd name="T69" fmla="*/ 1009760555 h 362"/>
                <a:gd name="T70" fmla="*/ 1407305678 w 376"/>
                <a:gd name="T71" fmla="*/ 1122854862 h 362"/>
                <a:gd name="T72" fmla="*/ 1294072732 w 376"/>
                <a:gd name="T73" fmla="*/ 1114776697 h 362"/>
                <a:gd name="T74" fmla="*/ 1269809534 w 376"/>
                <a:gd name="T75" fmla="*/ 1211712666 h 362"/>
                <a:gd name="T76" fmla="*/ 1172754732 w 376"/>
                <a:gd name="T77" fmla="*/ 1235947160 h 362"/>
                <a:gd name="T78" fmla="*/ 1205107003 w 376"/>
                <a:gd name="T79" fmla="*/ 1332885138 h 362"/>
                <a:gd name="T80" fmla="*/ 1091874056 w 376"/>
                <a:gd name="T81" fmla="*/ 1300572478 h 362"/>
                <a:gd name="T82" fmla="*/ 1116139264 w 376"/>
                <a:gd name="T83" fmla="*/ 1421742942 h 362"/>
                <a:gd name="T84" fmla="*/ 1059523795 w 376"/>
                <a:gd name="T85" fmla="*/ 1373273953 h 362"/>
                <a:gd name="T86" fmla="*/ 938203786 w 376"/>
                <a:gd name="T87" fmla="*/ 1373273953 h 362"/>
                <a:gd name="T88" fmla="*/ 857323109 w 376"/>
                <a:gd name="T89" fmla="*/ 1413664777 h 362"/>
                <a:gd name="T90" fmla="*/ 768355370 w 376"/>
                <a:gd name="T91" fmla="*/ 1381352118 h 362"/>
                <a:gd name="T92" fmla="*/ 687476704 w 376"/>
                <a:gd name="T93" fmla="*/ 1437899271 h 362"/>
                <a:gd name="T94" fmla="*/ 663213506 w 376"/>
                <a:gd name="T95" fmla="*/ 1397508447 h 362"/>
                <a:gd name="T96" fmla="*/ 622772163 w 376"/>
                <a:gd name="T97" fmla="*/ 1365195788 h 362"/>
                <a:gd name="T98" fmla="*/ 590421902 w 376"/>
                <a:gd name="T99" fmla="*/ 1454055601 h 362"/>
                <a:gd name="T100" fmla="*/ 525717361 w 376"/>
                <a:gd name="T101" fmla="*/ 1340963302 h 362"/>
                <a:gd name="T102" fmla="*/ 469101893 w 376"/>
                <a:gd name="T103" fmla="*/ 1389430283 h 362"/>
                <a:gd name="T104" fmla="*/ 428662560 w 376"/>
                <a:gd name="T105" fmla="*/ 1308650643 h 362"/>
                <a:gd name="T106" fmla="*/ 380134154 w 376"/>
                <a:gd name="T107" fmla="*/ 1324806973 h 362"/>
                <a:gd name="T108" fmla="*/ 234550946 w 376"/>
                <a:gd name="T109" fmla="*/ 1227868995 h 362"/>
                <a:gd name="T110" fmla="*/ 226463884 w 376"/>
                <a:gd name="T111" fmla="*/ 1179400007 h 362"/>
                <a:gd name="T112" fmla="*/ 177935478 w 376"/>
                <a:gd name="T113" fmla="*/ 1058229544 h 362"/>
                <a:gd name="T114" fmla="*/ 105143874 w 376"/>
                <a:gd name="T115" fmla="*/ 1106698532 h 362"/>
                <a:gd name="T116" fmla="*/ 145583207 w 376"/>
                <a:gd name="T117" fmla="*/ 985526061 h 362"/>
                <a:gd name="T118" fmla="*/ 121320009 w 376"/>
                <a:gd name="T119" fmla="*/ 920902751 h 3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6"/>
                <a:gd name="T181" fmla="*/ 0 h 362"/>
                <a:gd name="T182" fmla="*/ 376 w 376"/>
                <a:gd name="T183" fmla="*/ 362 h 3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6" h="362">
                  <a:moveTo>
                    <a:pt x="30" y="228"/>
                  </a:moveTo>
                  <a:lnTo>
                    <a:pt x="30" y="228"/>
                  </a:lnTo>
                  <a:lnTo>
                    <a:pt x="24" y="230"/>
                  </a:lnTo>
                  <a:lnTo>
                    <a:pt x="20" y="232"/>
                  </a:lnTo>
                  <a:lnTo>
                    <a:pt x="18" y="234"/>
                  </a:lnTo>
                  <a:lnTo>
                    <a:pt x="12" y="236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6" y="226"/>
                  </a:lnTo>
                  <a:lnTo>
                    <a:pt x="28" y="220"/>
                  </a:lnTo>
                  <a:lnTo>
                    <a:pt x="28" y="212"/>
                  </a:lnTo>
                  <a:lnTo>
                    <a:pt x="28" y="206"/>
                  </a:lnTo>
                  <a:lnTo>
                    <a:pt x="28" y="198"/>
                  </a:lnTo>
                  <a:lnTo>
                    <a:pt x="30" y="192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18" y="186"/>
                  </a:lnTo>
                  <a:lnTo>
                    <a:pt x="8" y="186"/>
                  </a:lnTo>
                  <a:lnTo>
                    <a:pt x="0" y="184"/>
                  </a:lnTo>
                  <a:lnTo>
                    <a:pt x="10" y="178"/>
                  </a:lnTo>
                  <a:lnTo>
                    <a:pt x="18" y="172"/>
                  </a:lnTo>
                  <a:lnTo>
                    <a:pt x="26" y="168"/>
                  </a:lnTo>
                  <a:lnTo>
                    <a:pt x="30" y="164"/>
                  </a:lnTo>
                  <a:lnTo>
                    <a:pt x="32" y="158"/>
                  </a:lnTo>
                  <a:lnTo>
                    <a:pt x="32" y="154"/>
                  </a:lnTo>
                  <a:lnTo>
                    <a:pt x="30" y="148"/>
                  </a:lnTo>
                  <a:lnTo>
                    <a:pt x="28" y="146"/>
                  </a:lnTo>
                  <a:lnTo>
                    <a:pt x="24" y="142"/>
                  </a:lnTo>
                  <a:lnTo>
                    <a:pt x="14" y="138"/>
                  </a:lnTo>
                  <a:lnTo>
                    <a:pt x="2" y="132"/>
                  </a:lnTo>
                  <a:lnTo>
                    <a:pt x="10" y="132"/>
                  </a:lnTo>
                  <a:lnTo>
                    <a:pt x="18" y="132"/>
                  </a:lnTo>
                  <a:lnTo>
                    <a:pt x="30" y="136"/>
                  </a:lnTo>
                  <a:lnTo>
                    <a:pt x="36" y="120"/>
                  </a:lnTo>
                  <a:lnTo>
                    <a:pt x="38" y="112"/>
                  </a:lnTo>
                  <a:lnTo>
                    <a:pt x="40" y="100"/>
                  </a:lnTo>
                  <a:lnTo>
                    <a:pt x="36" y="98"/>
                  </a:lnTo>
                  <a:lnTo>
                    <a:pt x="32" y="96"/>
                  </a:lnTo>
                  <a:lnTo>
                    <a:pt x="28" y="92"/>
                  </a:lnTo>
                  <a:lnTo>
                    <a:pt x="28" y="88"/>
                  </a:lnTo>
                  <a:lnTo>
                    <a:pt x="34" y="88"/>
                  </a:lnTo>
                  <a:lnTo>
                    <a:pt x="38" y="92"/>
                  </a:lnTo>
                  <a:lnTo>
                    <a:pt x="40" y="96"/>
                  </a:lnTo>
                  <a:lnTo>
                    <a:pt x="46" y="98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50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70" y="70"/>
                  </a:lnTo>
                  <a:lnTo>
                    <a:pt x="72" y="66"/>
                  </a:lnTo>
                  <a:lnTo>
                    <a:pt x="74" y="62"/>
                  </a:lnTo>
                  <a:lnTo>
                    <a:pt x="74" y="58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64" y="44"/>
                  </a:lnTo>
                  <a:lnTo>
                    <a:pt x="62" y="40"/>
                  </a:lnTo>
                  <a:lnTo>
                    <a:pt x="62" y="36"/>
                  </a:lnTo>
                  <a:lnTo>
                    <a:pt x="68" y="40"/>
                  </a:lnTo>
                  <a:lnTo>
                    <a:pt x="72" y="44"/>
                  </a:lnTo>
                  <a:lnTo>
                    <a:pt x="76" y="48"/>
                  </a:lnTo>
                  <a:lnTo>
                    <a:pt x="82" y="50"/>
                  </a:lnTo>
                  <a:lnTo>
                    <a:pt x="104" y="40"/>
                  </a:lnTo>
                  <a:lnTo>
                    <a:pt x="104" y="30"/>
                  </a:lnTo>
                  <a:lnTo>
                    <a:pt x="106" y="26"/>
                  </a:lnTo>
                  <a:lnTo>
                    <a:pt x="108" y="24"/>
                  </a:lnTo>
                  <a:lnTo>
                    <a:pt x="114" y="22"/>
                  </a:lnTo>
                  <a:lnTo>
                    <a:pt x="122" y="20"/>
                  </a:lnTo>
                  <a:lnTo>
                    <a:pt x="124" y="24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34" y="26"/>
                  </a:lnTo>
                  <a:lnTo>
                    <a:pt x="140" y="24"/>
                  </a:lnTo>
                  <a:lnTo>
                    <a:pt x="144" y="22"/>
                  </a:lnTo>
                  <a:lnTo>
                    <a:pt x="146" y="18"/>
                  </a:lnTo>
                  <a:lnTo>
                    <a:pt x="152" y="10"/>
                  </a:lnTo>
                  <a:lnTo>
                    <a:pt x="156" y="0"/>
                  </a:lnTo>
                  <a:lnTo>
                    <a:pt x="162" y="2"/>
                  </a:lnTo>
                  <a:lnTo>
                    <a:pt x="166" y="6"/>
                  </a:lnTo>
                  <a:lnTo>
                    <a:pt x="170" y="12"/>
                  </a:lnTo>
                  <a:lnTo>
                    <a:pt x="172" y="18"/>
                  </a:lnTo>
                  <a:lnTo>
                    <a:pt x="182" y="16"/>
                  </a:lnTo>
                  <a:lnTo>
                    <a:pt x="188" y="14"/>
                  </a:lnTo>
                  <a:lnTo>
                    <a:pt x="194" y="10"/>
                  </a:lnTo>
                  <a:lnTo>
                    <a:pt x="200" y="4"/>
                  </a:lnTo>
                  <a:lnTo>
                    <a:pt x="204" y="6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6" y="18"/>
                  </a:lnTo>
                  <a:lnTo>
                    <a:pt x="220" y="18"/>
                  </a:lnTo>
                  <a:lnTo>
                    <a:pt x="222" y="16"/>
                  </a:lnTo>
                  <a:lnTo>
                    <a:pt x="224" y="12"/>
                  </a:lnTo>
                  <a:lnTo>
                    <a:pt x="226" y="8"/>
                  </a:lnTo>
                  <a:lnTo>
                    <a:pt x="228" y="6"/>
                  </a:lnTo>
                  <a:lnTo>
                    <a:pt x="232" y="6"/>
                  </a:lnTo>
                  <a:lnTo>
                    <a:pt x="234" y="10"/>
                  </a:lnTo>
                  <a:lnTo>
                    <a:pt x="234" y="12"/>
                  </a:lnTo>
                  <a:lnTo>
                    <a:pt x="232" y="16"/>
                  </a:lnTo>
                  <a:lnTo>
                    <a:pt x="232" y="20"/>
                  </a:lnTo>
                  <a:lnTo>
                    <a:pt x="236" y="24"/>
                  </a:lnTo>
                  <a:lnTo>
                    <a:pt x="240" y="24"/>
                  </a:lnTo>
                  <a:lnTo>
                    <a:pt x="248" y="22"/>
                  </a:lnTo>
                  <a:lnTo>
                    <a:pt x="254" y="18"/>
                  </a:lnTo>
                  <a:lnTo>
                    <a:pt x="260" y="14"/>
                  </a:lnTo>
                  <a:lnTo>
                    <a:pt x="262" y="16"/>
                  </a:lnTo>
                  <a:lnTo>
                    <a:pt x="262" y="20"/>
                  </a:lnTo>
                  <a:lnTo>
                    <a:pt x="260" y="26"/>
                  </a:lnTo>
                  <a:lnTo>
                    <a:pt x="260" y="30"/>
                  </a:lnTo>
                  <a:lnTo>
                    <a:pt x="262" y="32"/>
                  </a:lnTo>
                  <a:lnTo>
                    <a:pt x="264" y="34"/>
                  </a:lnTo>
                  <a:lnTo>
                    <a:pt x="268" y="34"/>
                  </a:lnTo>
                  <a:lnTo>
                    <a:pt x="274" y="32"/>
                  </a:lnTo>
                  <a:lnTo>
                    <a:pt x="276" y="28"/>
                  </a:lnTo>
                  <a:lnTo>
                    <a:pt x="280" y="24"/>
                  </a:lnTo>
                  <a:lnTo>
                    <a:pt x="282" y="24"/>
                  </a:lnTo>
                  <a:lnTo>
                    <a:pt x="284" y="24"/>
                  </a:lnTo>
                  <a:lnTo>
                    <a:pt x="284" y="30"/>
                  </a:lnTo>
                  <a:lnTo>
                    <a:pt x="282" y="34"/>
                  </a:lnTo>
                  <a:lnTo>
                    <a:pt x="282" y="38"/>
                  </a:lnTo>
                  <a:lnTo>
                    <a:pt x="282" y="42"/>
                  </a:lnTo>
                  <a:lnTo>
                    <a:pt x="288" y="46"/>
                  </a:lnTo>
                  <a:lnTo>
                    <a:pt x="294" y="48"/>
                  </a:lnTo>
                  <a:lnTo>
                    <a:pt x="300" y="50"/>
                  </a:lnTo>
                  <a:lnTo>
                    <a:pt x="304" y="54"/>
                  </a:lnTo>
                  <a:lnTo>
                    <a:pt x="304" y="58"/>
                  </a:lnTo>
                  <a:lnTo>
                    <a:pt x="302" y="62"/>
                  </a:lnTo>
                  <a:lnTo>
                    <a:pt x="304" y="64"/>
                  </a:lnTo>
                  <a:lnTo>
                    <a:pt x="306" y="66"/>
                  </a:lnTo>
                  <a:lnTo>
                    <a:pt x="308" y="66"/>
                  </a:lnTo>
                  <a:lnTo>
                    <a:pt x="316" y="64"/>
                  </a:lnTo>
                  <a:lnTo>
                    <a:pt x="322" y="60"/>
                  </a:lnTo>
                  <a:lnTo>
                    <a:pt x="328" y="56"/>
                  </a:lnTo>
                  <a:lnTo>
                    <a:pt x="336" y="54"/>
                  </a:lnTo>
                  <a:lnTo>
                    <a:pt x="334" y="60"/>
                  </a:lnTo>
                  <a:lnTo>
                    <a:pt x="330" y="64"/>
                  </a:lnTo>
                  <a:lnTo>
                    <a:pt x="318" y="68"/>
                  </a:lnTo>
                  <a:lnTo>
                    <a:pt x="324" y="86"/>
                  </a:lnTo>
                  <a:lnTo>
                    <a:pt x="328" y="102"/>
                  </a:lnTo>
                  <a:lnTo>
                    <a:pt x="336" y="102"/>
                  </a:lnTo>
                  <a:lnTo>
                    <a:pt x="342" y="100"/>
                  </a:lnTo>
                  <a:lnTo>
                    <a:pt x="356" y="98"/>
                  </a:lnTo>
                  <a:lnTo>
                    <a:pt x="356" y="102"/>
                  </a:lnTo>
                  <a:lnTo>
                    <a:pt x="356" y="108"/>
                  </a:lnTo>
                  <a:lnTo>
                    <a:pt x="346" y="110"/>
                  </a:lnTo>
                  <a:lnTo>
                    <a:pt x="342" y="110"/>
                  </a:lnTo>
                  <a:lnTo>
                    <a:pt x="338" y="114"/>
                  </a:lnTo>
                  <a:lnTo>
                    <a:pt x="342" y="126"/>
                  </a:lnTo>
                  <a:lnTo>
                    <a:pt x="344" y="138"/>
                  </a:lnTo>
                  <a:lnTo>
                    <a:pt x="348" y="142"/>
                  </a:lnTo>
                  <a:lnTo>
                    <a:pt x="350" y="144"/>
                  </a:lnTo>
                  <a:lnTo>
                    <a:pt x="356" y="148"/>
                  </a:lnTo>
                  <a:lnTo>
                    <a:pt x="364" y="148"/>
                  </a:lnTo>
                  <a:lnTo>
                    <a:pt x="364" y="152"/>
                  </a:lnTo>
                  <a:lnTo>
                    <a:pt x="362" y="154"/>
                  </a:lnTo>
                  <a:lnTo>
                    <a:pt x="358" y="158"/>
                  </a:lnTo>
                  <a:lnTo>
                    <a:pt x="354" y="160"/>
                  </a:lnTo>
                  <a:lnTo>
                    <a:pt x="350" y="164"/>
                  </a:lnTo>
                  <a:lnTo>
                    <a:pt x="356" y="166"/>
                  </a:lnTo>
                  <a:lnTo>
                    <a:pt x="364" y="166"/>
                  </a:lnTo>
                  <a:lnTo>
                    <a:pt x="370" y="168"/>
                  </a:lnTo>
                  <a:lnTo>
                    <a:pt x="372" y="172"/>
                  </a:lnTo>
                  <a:lnTo>
                    <a:pt x="372" y="174"/>
                  </a:lnTo>
                  <a:lnTo>
                    <a:pt x="370" y="176"/>
                  </a:lnTo>
                  <a:lnTo>
                    <a:pt x="366" y="178"/>
                  </a:lnTo>
                  <a:lnTo>
                    <a:pt x="358" y="178"/>
                  </a:lnTo>
                  <a:lnTo>
                    <a:pt x="354" y="178"/>
                  </a:lnTo>
                  <a:lnTo>
                    <a:pt x="352" y="180"/>
                  </a:lnTo>
                  <a:lnTo>
                    <a:pt x="352" y="182"/>
                  </a:lnTo>
                  <a:lnTo>
                    <a:pt x="366" y="186"/>
                  </a:lnTo>
                  <a:lnTo>
                    <a:pt x="376" y="190"/>
                  </a:lnTo>
                  <a:lnTo>
                    <a:pt x="364" y="194"/>
                  </a:lnTo>
                  <a:lnTo>
                    <a:pt x="354" y="196"/>
                  </a:lnTo>
                  <a:lnTo>
                    <a:pt x="350" y="200"/>
                  </a:lnTo>
                  <a:lnTo>
                    <a:pt x="348" y="204"/>
                  </a:lnTo>
                  <a:lnTo>
                    <a:pt x="346" y="210"/>
                  </a:lnTo>
                  <a:lnTo>
                    <a:pt x="348" y="220"/>
                  </a:lnTo>
                  <a:lnTo>
                    <a:pt x="352" y="222"/>
                  </a:lnTo>
                  <a:lnTo>
                    <a:pt x="356" y="222"/>
                  </a:lnTo>
                  <a:lnTo>
                    <a:pt x="356" y="230"/>
                  </a:lnTo>
                  <a:lnTo>
                    <a:pt x="358" y="234"/>
                  </a:lnTo>
                  <a:lnTo>
                    <a:pt x="360" y="240"/>
                  </a:lnTo>
                  <a:lnTo>
                    <a:pt x="358" y="246"/>
                  </a:lnTo>
                  <a:lnTo>
                    <a:pt x="354" y="244"/>
                  </a:lnTo>
                  <a:lnTo>
                    <a:pt x="352" y="242"/>
                  </a:lnTo>
                  <a:lnTo>
                    <a:pt x="348" y="240"/>
                  </a:lnTo>
                  <a:lnTo>
                    <a:pt x="342" y="238"/>
                  </a:lnTo>
                  <a:lnTo>
                    <a:pt x="340" y="240"/>
                  </a:lnTo>
                  <a:lnTo>
                    <a:pt x="338" y="242"/>
                  </a:lnTo>
                  <a:lnTo>
                    <a:pt x="338" y="246"/>
                  </a:lnTo>
                  <a:lnTo>
                    <a:pt x="340" y="248"/>
                  </a:lnTo>
                  <a:lnTo>
                    <a:pt x="342" y="250"/>
                  </a:lnTo>
                  <a:lnTo>
                    <a:pt x="342" y="254"/>
                  </a:lnTo>
                  <a:lnTo>
                    <a:pt x="334" y="264"/>
                  </a:lnTo>
                  <a:lnTo>
                    <a:pt x="336" y="270"/>
                  </a:lnTo>
                  <a:lnTo>
                    <a:pt x="342" y="274"/>
                  </a:lnTo>
                  <a:lnTo>
                    <a:pt x="348" y="278"/>
                  </a:lnTo>
                  <a:lnTo>
                    <a:pt x="352" y="282"/>
                  </a:lnTo>
                  <a:lnTo>
                    <a:pt x="346" y="282"/>
                  </a:lnTo>
                  <a:lnTo>
                    <a:pt x="338" y="280"/>
                  </a:lnTo>
                  <a:lnTo>
                    <a:pt x="326" y="272"/>
                  </a:lnTo>
                  <a:lnTo>
                    <a:pt x="320" y="276"/>
                  </a:lnTo>
                  <a:lnTo>
                    <a:pt x="316" y="282"/>
                  </a:lnTo>
                  <a:lnTo>
                    <a:pt x="320" y="292"/>
                  </a:lnTo>
                  <a:lnTo>
                    <a:pt x="320" y="296"/>
                  </a:lnTo>
                  <a:lnTo>
                    <a:pt x="318" y="300"/>
                  </a:lnTo>
                  <a:lnTo>
                    <a:pt x="314" y="300"/>
                  </a:lnTo>
                  <a:lnTo>
                    <a:pt x="310" y="298"/>
                  </a:lnTo>
                  <a:lnTo>
                    <a:pt x="308" y="296"/>
                  </a:lnTo>
                  <a:lnTo>
                    <a:pt x="304" y="296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6"/>
                  </a:lnTo>
                  <a:lnTo>
                    <a:pt x="292" y="312"/>
                  </a:lnTo>
                  <a:lnTo>
                    <a:pt x="298" y="318"/>
                  </a:lnTo>
                  <a:lnTo>
                    <a:pt x="300" y="324"/>
                  </a:lnTo>
                  <a:lnTo>
                    <a:pt x="300" y="328"/>
                  </a:lnTo>
                  <a:lnTo>
                    <a:pt x="298" y="330"/>
                  </a:lnTo>
                  <a:lnTo>
                    <a:pt x="292" y="328"/>
                  </a:lnTo>
                  <a:lnTo>
                    <a:pt x="288" y="324"/>
                  </a:lnTo>
                  <a:lnTo>
                    <a:pt x="286" y="320"/>
                  </a:lnTo>
                  <a:lnTo>
                    <a:pt x="282" y="318"/>
                  </a:lnTo>
                  <a:lnTo>
                    <a:pt x="274" y="318"/>
                  </a:lnTo>
                  <a:lnTo>
                    <a:pt x="270" y="322"/>
                  </a:lnTo>
                  <a:lnTo>
                    <a:pt x="268" y="326"/>
                  </a:lnTo>
                  <a:lnTo>
                    <a:pt x="266" y="332"/>
                  </a:lnTo>
                  <a:lnTo>
                    <a:pt x="268" y="338"/>
                  </a:lnTo>
                  <a:lnTo>
                    <a:pt x="270" y="344"/>
                  </a:lnTo>
                  <a:lnTo>
                    <a:pt x="272" y="348"/>
                  </a:lnTo>
                  <a:lnTo>
                    <a:pt x="276" y="352"/>
                  </a:lnTo>
                  <a:lnTo>
                    <a:pt x="276" y="356"/>
                  </a:lnTo>
                  <a:lnTo>
                    <a:pt x="274" y="360"/>
                  </a:lnTo>
                  <a:lnTo>
                    <a:pt x="270" y="360"/>
                  </a:lnTo>
                  <a:lnTo>
                    <a:pt x="268" y="358"/>
                  </a:lnTo>
                  <a:lnTo>
                    <a:pt x="264" y="354"/>
                  </a:lnTo>
                  <a:lnTo>
                    <a:pt x="262" y="340"/>
                  </a:lnTo>
                  <a:lnTo>
                    <a:pt x="260" y="336"/>
                  </a:lnTo>
                  <a:lnTo>
                    <a:pt x="256" y="334"/>
                  </a:lnTo>
                  <a:lnTo>
                    <a:pt x="252" y="332"/>
                  </a:lnTo>
                  <a:lnTo>
                    <a:pt x="248" y="332"/>
                  </a:lnTo>
                  <a:lnTo>
                    <a:pt x="238" y="334"/>
                  </a:lnTo>
                  <a:lnTo>
                    <a:pt x="232" y="340"/>
                  </a:lnTo>
                  <a:lnTo>
                    <a:pt x="234" y="348"/>
                  </a:lnTo>
                  <a:lnTo>
                    <a:pt x="234" y="356"/>
                  </a:lnTo>
                  <a:lnTo>
                    <a:pt x="228" y="352"/>
                  </a:lnTo>
                  <a:lnTo>
                    <a:pt x="220" y="350"/>
                  </a:lnTo>
                  <a:lnTo>
                    <a:pt x="212" y="350"/>
                  </a:lnTo>
                  <a:lnTo>
                    <a:pt x="204" y="352"/>
                  </a:lnTo>
                  <a:lnTo>
                    <a:pt x="202" y="346"/>
                  </a:lnTo>
                  <a:lnTo>
                    <a:pt x="200" y="342"/>
                  </a:lnTo>
                  <a:lnTo>
                    <a:pt x="194" y="342"/>
                  </a:lnTo>
                  <a:lnTo>
                    <a:pt x="190" y="342"/>
                  </a:lnTo>
                  <a:lnTo>
                    <a:pt x="186" y="344"/>
                  </a:lnTo>
                  <a:lnTo>
                    <a:pt x="184" y="346"/>
                  </a:lnTo>
                  <a:lnTo>
                    <a:pt x="178" y="362"/>
                  </a:lnTo>
                  <a:lnTo>
                    <a:pt x="174" y="360"/>
                  </a:lnTo>
                  <a:lnTo>
                    <a:pt x="172" y="360"/>
                  </a:lnTo>
                  <a:lnTo>
                    <a:pt x="170" y="356"/>
                  </a:lnTo>
                  <a:lnTo>
                    <a:pt x="168" y="352"/>
                  </a:lnTo>
                  <a:lnTo>
                    <a:pt x="166" y="350"/>
                  </a:lnTo>
                  <a:lnTo>
                    <a:pt x="162" y="352"/>
                  </a:lnTo>
                  <a:lnTo>
                    <a:pt x="162" y="348"/>
                  </a:lnTo>
                  <a:lnTo>
                    <a:pt x="164" y="348"/>
                  </a:lnTo>
                  <a:lnTo>
                    <a:pt x="164" y="346"/>
                  </a:lnTo>
                  <a:lnTo>
                    <a:pt x="164" y="344"/>
                  </a:lnTo>
                  <a:lnTo>
                    <a:pt x="164" y="340"/>
                  </a:lnTo>
                  <a:lnTo>
                    <a:pt x="160" y="340"/>
                  </a:lnTo>
                  <a:lnTo>
                    <a:pt x="158" y="340"/>
                  </a:lnTo>
                  <a:lnTo>
                    <a:pt x="154" y="338"/>
                  </a:lnTo>
                  <a:lnTo>
                    <a:pt x="152" y="340"/>
                  </a:lnTo>
                  <a:lnTo>
                    <a:pt x="150" y="344"/>
                  </a:lnTo>
                  <a:lnTo>
                    <a:pt x="150" y="350"/>
                  </a:lnTo>
                  <a:lnTo>
                    <a:pt x="148" y="356"/>
                  </a:lnTo>
                  <a:lnTo>
                    <a:pt x="148" y="358"/>
                  </a:lnTo>
                  <a:lnTo>
                    <a:pt x="146" y="360"/>
                  </a:lnTo>
                  <a:lnTo>
                    <a:pt x="142" y="356"/>
                  </a:lnTo>
                  <a:lnTo>
                    <a:pt x="142" y="352"/>
                  </a:lnTo>
                  <a:lnTo>
                    <a:pt x="140" y="344"/>
                  </a:lnTo>
                  <a:lnTo>
                    <a:pt x="140" y="338"/>
                  </a:lnTo>
                  <a:lnTo>
                    <a:pt x="138" y="336"/>
                  </a:lnTo>
                  <a:lnTo>
                    <a:pt x="134" y="332"/>
                  </a:lnTo>
                  <a:lnTo>
                    <a:pt x="130" y="332"/>
                  </a:lnTo>
                  <a:lnTo>
                    <a:pt x="124" y="340"/>
                  </a:lnTo>
                  <a:lnTo>
                    <a:pt x="122" y="344"/>
                  </a:lnTo>
                  <a:lnTo>
                    <a:pt x="120" y="348"/>
                  </a:lnTo>
                  <a:lnTo>
                    <a:pt x="118" y="346"/>
                  </a:lnTo>
                  <a:lnTo>
                    <a:pt x="116" y="344"/>
                  </a:lnTo>
                  <a:lnTo>
                    <a:pt x="116" y="338"/>
                  </a:lnTo>
                  <a:lnTo>
                    <a:pt x="116" y="332"/>
                  </a:lnTo>
                  <a:lnTo>
                    <a:pt x="116" y="328"/>
                  </a:lnTo>
                  <a:lnTo>
                    <a:pt x="112" y="324"/>
                  </a:lnTo>
                  <a:lnTo>
                    <a:pt x="108" y="324"/>
                  </a:lnTo>
                  <a:lnTo>
                    <a:pt x="106" y="324"/>
                  </a:lnTo>
                  <a:lnTo>
                    <a:pt x="104" y="328"/>
                  </a:lnTo>
                  <a:lnTo>
                    <a:pt x="96" y="344"/>
                  </a:lnTo>
                  <a:lnTo>
                    <a:pt x="92" y="342"/>
                  </a:lnTo>
                  <a:lnTo>
                    <a:pt x="90" y="336"/>
                  </a:lnTo>
                  <a:lnTo>
                    <a:pt x="94" y="328"/>
                  </a:lnTo>
                  <a:lnTo>
                    <a:pt x="82" y="310"/>
                  </a:lnTo>
                  <a:lnTo>
                    <a:pt x="72" y="294"/>
                  </a:lnTo>
                  <a:lnTo>
                    <a:pt x="66" y="296"/>
                  </a:lnTo>
                  <a:lnTo>
                    <a:pt x="62" y="300"/>
                  </a:lnTo>
                  <a:lnTo>
                    <a:pt x="58" y="304"/>
                  </a:lnTo>
                  <a:lnTo>
                    <a:pt x="54" y="306"/>
                  </a:lnTo>
                  <a:lnTo>
                    <a:pt x="50" y="302"/>
                  </a:lnTo>
                  <a:lnTo>
                    <a:pt x="48" y="296"/>
                  </a:lnTo>
                  <a:lnTo>
                    <a:pt x="54" y="294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0" y="280"/>
                  </a:lnTo>
                  <a:lnTo>
                    <a:pt x="56" y="270"/>
                  </a:lnTo>
                  <a:lnTo>
                    <a:pt x="52" y="264"/>
                  </a:lnTo>
                  <a:lnTo>
                    <a:pt x="48" y="262"/>
                  </a:lnTo>
                  <a:lnTo>
                    <a:pt x="44" y="262"/>
                  </a:lnTo>
                  <a:lnTo>
                    <a:pt x="40" y="264"/>
                  </a:lnTo>
                  <a:lnTo>
                    <a:pt x="34" y="270"/>
                  </a:lnTo>
                  <a:lnTo>
                    <a:pt x="36" y="272"/>
                  </a:lnTo>
                  <a:lnTo>
                    <a:pt x="40" y="272"/>
                  </a:lnTo>
                  <a:lnTo>
                    <a:pt x="26" y="274"/>
                  </a:lnTo>
                  <a:lnTo>
                    <a:pt x="14" y="272"/>
                  </a:lnTo>
                  <a:lnTo>
                    <a:pt x="16" y="268"/>
                  </a:lnTo>
                  <a:lnTo>
                    <a:pt x="22" y="262"/>
                  </a:lnTo>
                  <a:lnTo>
                    <a:pt x="36" y="254"/>
                  </a:lnTo>
                  <a:lnTo>
                    <a:pt x="36" y="244"/>
                  </a:lnTo>
                  <a:lnTo>
                    <a:pt x="36" y="232"/>
                  </a:lnTo>
                  <a:lnTo>
                    <a:pt x="34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28"/>
                  </a:lnTo>
                  <a:close/>
                </a:path>
              </a:pathLst>
            </a:custGeom>
            <a:solidFill>
              <a:schemeClr val="accent1">
                <a:lumMod val="25000"/>
                <a:lumOff val="75000"/>
              </a:schemeClr>
            </a:solidFill>
            <a:ln w="9525">
              <a:solidFill>
                <a:schemeClr val="accent1">
                  <a:lumMod val="25000"/>
                  <a:lumOff val="75000"/>
                </a:schemeClr>
              </a:solidFill>
              <a:miter lim="800000"/>
            </a:ln>
          </p:spPr>
          <p:txBody>
            <a:bodyPr anchor="ctr" anchorCtr="1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800" dirty="0">
                <a:solidFill>
                  <a:srgbClr val="002060"/>
                </a:solidFill>
                <a:latin typeface="+mn-lt"/>
                <a:ea typeface="+mn-ea"/>
                <a:sym typeface="Tahoma" panose="020B0604030504040204" pitchFamily="34" charset="0"/>
              </a:endParaRPr>
            </a:p>
          </p:txBody>
        </p:sp>
        <p:sp>
          <p:nvSpPr>
            <p:cNvPr id="9" name="直接连接符 4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10" name="文本框 26"/>
            <p:cNvSpPr txBox="1"/>
            <p:nvPr>
              <p:custDataLst>
                <p:tags r:id="rId5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运用：三种检索选择之</a:t>
              </a:r>
              <a:r>
                <a:rPr kumimoji="0"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r>
                <a:rPr kumimoji="0"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：检索框</a:t>
              </a:r>
              <a:endParaRPr kumimoji="0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4918758" y="1586658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检索框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2"/>
          <p:cNvGrpSpPr/>
          <p:nvPr>
            <p:custDataLst>
              <p:tags r:id="rId1"/>
            </p:custDataLst>
          </p:nvPr>
        </p:nvGrpSpPr>
        <p:grpSpPr bwMode="auto">
          <a:xfrm>
            <a:off x="0" y="40652"/>
            <a:ext cx="8283353" cy="530225"/>
            <a:chOff x="2315064" y="3129110"/>
            <a:chExt cx="4654888" cy="530958"/>
          </a:xfrm>
        </p:grpSpPr>
        <p:sp>
          <p:nvSpPr>
            <p:cNvPr id="8" name="Freeform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315064" y="3129110"/>
              <a:ext cx="552302" cy="530958"/>
            </a:xfrm>
            <a:custGeom>
              <a:avLst/>
              <a:gdLst>
                <a:gd name="T0" fmla="*/ 48528406 w 376"/>
                <a:gd name="T1" fmla="*/ 953213401 h 362"/>
                <a:gd name="T2" fmla="*/ 113230937 w 376"/>
                <a:gd name="T3" fmla="*/ 832042938 h 362"/>
                <a:gd name="T4" fmla="*/ 32352270 w 376"/>
                <a:gd name="T5" fmla="*/ 751261290 h 362"/>
                <a:gd name="T6" fmla="*/ 129407072 w 376"/>
                <a:gd name="T7" fmla="*/ 638168992 h 362"/>
                <a:gd name="T8" fmla="*/ 8087063 w 376"/>
                <a:gd name="T9" fmla="*/ 533152850 h 362"/>
                <a:gd name="T10" fmla="*/ 153670270 w 376"/>
                <a:gd name="T11" fmla="*/ 452373211 h 362"/>
                <a:gd name="T12" fmla="*/ 113230937 w 376"/>
                <a:gd name="T13" fmla="*/ 355435233 h 362"/>
                <a:gd name="T14" fmla="*/ 194111613 w 376"/>
                <a:gd name="T15" fmla="*/ 379669728 h 362"/>
                <a:gd name="T16" fmla="*/ 202198676 w 376"/>
                <a:gd name="T17" fmla="*/ 298890088 h 362"/>
                <a:gd name="T18" fmla="*/ 299255487 w 376"/>
                <a:gd name="T19" fmla="*/ 250421100 h 362"/>
                <a:gd name="T20" fmla="*/ 250727082 w 376"/>
                <a:gd name="T21" fmla="*/ 145404958 h 362"/>
                <a:gd name="T22" fmla="*/ 420573487 w 376"/>
                <a:gd name="T23" fmla="*/ 161561287 h 362"/>
                <a:gd name="T24" fmla="*/ 493365091 w 376"/>
                <a:gd name="T25" fmla="*/ 80781648 h 362"/>
                <a:gd name="T26" fmla="*/ 582332830 w 376"/>
                <a:gd name="T27" fmla="*/ 88859813 h 362"/>
                <a:gd name="T28" fmla="*/ 687476704 w 376"/>
                <a:gd name="T29" fmla="*/ 48468989 h 362"/>
                <a:gd name="T30" fmla="*/ 808796713 w 376"/>
                <a:gd name="T31" fmla="*/ 16156330 h 362"/>
                <a:gd name="T32" fmla="*/ 897764452 w 376"/>
                <a:gd name="T33" fmla="*/ 64625318 h 362"/>
                <a:gd name="T34" fmla="*/ 946290848 w 376"/>
                <a:gd name="T35" fmla="*/ 48468989 h 362"/>
                <a:gd name="T36" fmla="*/ 1027171525 w 376"/>
                <a:gd name="T37" fmla="*/ 72703483 h 362"/>
                <a:gd name="T38" fmla="*/ 1059523795 w 376"/>
                <a:gd name="T39" fmla="*/ 129248628 h 362"/>
                <a:gd name="T40" fmla="*/ 1140402462 w 376"/>
                <a:gd name="T41" fmla="*/ 96937977 h 362"/>
                <a:gd name="T42" fmla="*/ 1140402462 w 376"/>
                <a:gd name="T43" fmla="*/ 169639452 h 362"/>
                <a:gd name="T44" fmla="*/ 1221281128 w 376"/>
                <a:gd name="T45" fmla="*/ 250421100 h 362"/>
                <a:gd name="T46" fmla="*/ 1277898606 w 376"/>
                <a:gd name="T47" fmla="*/ 258499264 h 362"/>
                <a:gd name="T48" fmla="*/ 1285985669 w 376"/>
                <a:gd name="T49" fmla="*/ 274655594 h 362"/>
                <a:gd name="T50" fmla="*/ 1439657949 w 376"/>
                <a:gd name="T51" fmla="*/ 395826057 h 362"/>
                <a:gd name="T52" fmla="*/ 1366866345 w 376"/>
                <a:gd name="T53" fmla="*/ 460451375 h 362"/>
                <a:gd name="T54" fmla="*/ 1472008210 w 376"/>
                <a:gd name="T55" fmla="*/ 597778168 h 362"/>
                <a:gd name="T56" fmla="*/ 1415392741 w 376"/>
                <a:gd name="T57" fmla="*/ 662403486 h 362"/>
                <a:gd name="T58" fmla="*/ 1496273417 w 376"/>
                <a:gd name="T59" fmla="*/ 710872475 h 362"/>
                <a:gd name="T60" fmla="*/ 1480097282 w 376"/>
                <a:gd name="T61" fmla="*/ 751261290 h 362"/>
                <a:gd name="T62" fmla="*/ 1399216606 w 376"/>
                <a:gd name="T63" fmla="*/ 848199268 h 362"/>
                <a:gd name="T64" fmla="*/ 1447745012 w 376"/>
                <a:gd name="T65" fmla="*/ 945135237 h 362"/>
                <a:gd name="T66" fmla="*/ 1383040471 w 376"/>
                <a:gd name="T67" fmla="*/ 961291566 h 362"/>
                <a:gd name="T68" fmla="*/ 1383040471 w 376"/>
                <a:gd name="T69" fmla="*/ 1009760555 h 362"/>
                <a:gd name="T70" fmla="*/ 1407305678 w 376"/>
                <a:gd name="T71" fmla="*/ 1122854862 h 362"/>
                <a:gd name="T72" fmla="*/ 1294072732 w 376"/>
                <a:gd name="T73" fmla="*/ 1114776697 h 362"/>
                <a:gd name="T74" fmla="*/ 1269809534 w 376"/>
                <a:gd name="T75" fmla="*/ 1211712666 h 362"/>
                <a:gd name="T76" fmla="*/ 1172754732 w 376"/>
                <a:gd name="T77" fmla="*/ 1235947160 h 362"/>
                <a:gd name="T78" fmla="*/ 1205107003 w 376"/>
                <a:gd name="T79" fmla="*/ 1332885138 h 362"/>
                <a:gd name="T80" fmla="*/ 1091874056 w 376"/>
                <a:gd name="T81" fmla="*/ 1300572478 h 362"/>
                <a:gd name="T82" fmla="*/ 1116139264 w 376"/>
                <a:gd name="T83" fmla="*/ 1421742942 h 362"/>
                <a:gd name="T84" fmla="*/ 1059523795 w 376"/>
                <a:gd name="T85" fmla="*/ 1373273953 h 362"/>
                <a:gd name="T86" fmla="*/ 938203786 w 376"/>
                <a:gd name="T87" fmla="*/ 1373273953 h 362"/>
                <a:gd name="T88" fmla="*/ 857323109 w 376"/>
                <a:gd name="T89" fmla="*/ 1413664777 h 362"/>
                <a:gd name="T90" fmla="*/ 768355370 w 376"/>
                <a:gd name="T91" fmla="*/ 1381352118 h 362"/>
                <a:gd name="T92" fmla="*/ 687476704 w 376"/>
                <a:gd name="T93" fmla="*/ 1437899271 h 362"/>
                <a:gd name="T94" fmla="*/ 663213506 w 376"/>
                <a:gd name="T95" fmla="*/ 1397508447 h 362"/>
                <a:gd name="T96" fmla="*/ 622772163 w 376"/>
                <a:gd name="T97" fmla="*/ 1365195788 h 362"/>
                <a:gd name="T98" fmla="*/ 590421902 w 376"/>
                <a:gd name="T99" fmla="*/ 1454055601 h 362"/>
                <a:gd name="T100" fmla="*/ 525717361 w 376"/>
                <a:gd name="T101" fmla="*/ 1340963302 h 362"/>
                <a:gd name="T102" fmla="*/ 469101893 w 376"/>
                <a:gd name="T103" fmla="*/ 1389430283 h 362"/>
                <a:gd name="T104" fmla="*/ 428662560 w 376"/>
                <a:gd name="T105" fmla="*/ 1308650643 h 362"/>
                <a:gd name="T106" fmla="*/ 380134154 w 376"/>
                <a:gd name="T107" fmla="*/ 1324806973 h 362"/>
                <a:gd name="T108" fmla="*/ 234550946 w 376"/>
                <a:gd name="T109" fmla="*/ 1227868995 h 362"/>
                <a:gd name="T110" fmla="*/ 226463884 w 376"/>
                <a:gd name="T111" fmla="*/ 1179400007 h 362"/>
                <a:gd name="T112" fmla="*/ 177935478 w 376"/>
                <a:gd name="T113" fmla="*/ 1058229544 h 362"/>
                <a:gd name="T114" fmla="*/ 105143874 w 376"/>
                <a:gd name="T115" fmla="*/ 1106698532 h 362"/>
                <a:gd name="T116" fmla="*/ 145583207 w 376"/>
                <a:gd name="T117" fmla="*/ 985526061 h 362"/>
                <a:gd name="T118" fmla="*/ 121320009 w 376"/>
                <a:gd name="T119" fmla="*/ 920902751 h 3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6"/>
                <a:gd name="T181" fmla="*/ 0 h 362"/>
                <a:gd name="T182" fmla="*/ 376 w 376"/>
                <a:gd name="T183" fmla="*/ 362 h 3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6" h="362">
                  <a:moveTo>
                    <a:pt x="30" y="228"/>
                  </a:moveTo>
                  <a:lnTo>
                    <a:pt x="30" y="228"/>
                  </a:lnTo>
                  <a:lnTo>
                    <a:pt x="24" y="230"/>
                  </a:lnTo>
                  <a:lnTo>
                    <a:pt x="20" y="232"/>
                  </a:lnTo>
                  <a:lnTo>
                    <a:pt x="18" y="234"/>
                  </a:lnTo>
                  <a:lnTo>
                    <a:pt x="12" y="236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6" y="226"/>
                  </a:lnTo>
                  <a:lnTo>
                    <a:pt x="28" y="220"/>
                  </a:lnTo>
                  <a:lnTo>
                    <a:pt x="28" y="212"/>
                  </a:lnTo>
                  <a:lnTo>
                    <a:pt x="28" y="206"/>
                  </a:lnTo>
                  <a:lnTo>
                    <a:pt x="28" y="198"/>
                  </a:lnTo>
                  <a:lnTo>
                    <a:pt x="30" y="192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18" y="186"/>
                  </a:lnTo>
                  <a:lnTo>
                    <a:pt x="8" y="186"/>
                  </a:lnTo>
                  <a:lnTo>
                    <a:pt x="0" y="184"/>
                  </a:lnTo>
                  <a:lnTo>
                    <a:pt x="10" y="178"/>
                  </a:lnTo>
                  <a:lnTo>
                    <a:pt x="18" y="172"/>
                  </a:lnTo>
                  <a:lnTo>
                    <a:pt x="26" y="168"/>
                  </a:lnTo>
                  <a:lnTo>
                    <a:pt x="30" y="164"/>
                  </a:lnTo>
                  <a:lnTo>
                    <a:pt x="32" y="158"/>
                  </a:lnTo>
                  <a:lnTo>
                    <a:pt x="32" y="154"/>
                  </a:lnTo>
                  <a:lnTo>
                    <a:pt x="30" y="148"/>
                  </a:lnTo>
                  <a:lnTo>
                    <a:pt x="28" y="146"/>
                  </a:lnTo>
                  <a:lnTo>
                    <a:pt x="24" y="142"/>
                  </a:lnTo>
                  <a:lnTo>
                    <a:pt x="14" y="138"/>
                  </a:lnTo>
                  <a:lnTo>
                    <a:pt x="2" y="132"/>
                  </a:lnTo>
                  <a:lnTo>
                    <a:pt x="10" y="132"/>
                  </a:lnTo>
                  <a:lnTo>
                    <a:pt x="18" y="132"/>
                  </a:lnTo>
                  <a:lnTo>
                    <a:pt x="30" y="136"/>
                  </a:lnTo>
                  <a:lnTo>
                    <a:pt x="36" y="120"/>
                  </a:lnTo>
                  <a:lnTo>
                    <a:pt x="38" y="112"/>
                  </a:lnTo>
                  <a:lnTo>
                    <a:pt x="40" y="100"/>
                  </a:lnTo>
                  <a:lnTo>
                    <a:pt x="36" y="98"/>
                  </a:lnTo>
                  <a:lnTo>
                    <a:pt x="32" y="96"/>
                  </a:lnTo>
                  <a:lnTo>
                    <a:pt x="28" y="92"/>
                  </a:lnTo>
                  <a:lnTo>
                    <a:pt x="28" y="88"/>
                  </a:lnTo>
                  <a:lnTo>
                    <a:pt x="34" y="88"/>
                  </a:lnTo>
                  <a:lnTo>
                    <a:pt x="38" y="92"/>
                  </a:lnTo>
                  <a:lnTo>
                    <a:pt x="40" y="96"/>
                  </a:lnTo>
                  <a:lnTo>
                    <a:pt x="46" y="98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50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70" y="70"/>
                  </a:lnTo>
                  <a:lnTo>
                    <a:pt x="72" y="66"/>
                  </a:lnTo>
                  <a:lnTo>
                    <a:pt x="74" y="62"/>
                  </a:lnTo>
                  <a:lnTo>
                    <a:pt x="74" y="58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64" y="44"/>
                  </a:lnTo>
                  <a:lnTo>
                    <a:pt x="62" y="40"/>
                  </a:lnTo>
                  <a:lnTo>
                    <a:pt x="62" y="36"/>
                  </a:lnTo>
                  <a:lnTo>
                    <a:pt x="68" y="40"/>
                  </a:lnTo>
                  <a:lnTo>
                    <a:pt x="72" y="44"/>
                  </a:lnTo>
                  <a:lnTo>
                    <a:pt x="76" y="48"/>
                  </a:lnTo>
                  <a:lnTo>
                    <a:pt x="82" y="50"/>
                  </a:lnTo>
                  <a:lnTo>
                    <a:pt x="104" y="40"/>
                  </a:lnTo>
                  <a:lnTo>
                    <a:pt x="104" y="30"/>
                  </a:lnTo>
                  <a:lnTo>
                    <a:pt x="106" y="26"/>
                  </a:lnTo>
                  <a:lnTo>
                    <a:pt x="108" y="24"/>
                  </a:lnTo>
                  <a:lnTo>
                    <a:pt x="114" y="22"/>
                  </a:lnTo>
                  <a:lnTo>
                    <a:pt x="122" y="20"/>
                  </a:lnTo>
                  <a:lnTo>
                    <a:pt x="124" y="24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34" y="26"/>
                  </a:lnTo>
                  <a:lnTo>
                    <a:pt x="140" y="24"/>
                  </a:lnTo>
                  <a:lnTo>
                    <a:pt x="144" y="22"/>
                  </a:lnTo>
                  <a:lnTo>
                    <a:pt x="146" y="18"/>
                  </a:lnTo>
                  <a:lnTo>
                    <a:pt x="152" y="10"/>
                  </a:lnTo>
                  <a:lnTo>
                    <a:pt x="156" y="0"/>
                  </a:lnTo>
                  <a:lnTo>
                    <a:pt x="162" y="2"/>
                  </a:lnTo>
                  <a:lnTo>
                    <a:pt x="166" y="6"/>
                  </a:lnTo>
                  <a:lnTo>
                    <a:pt x="170" y="12"/>
                  </a:lnTo>
                  <a:lnTo>
                    <a:pt x="172" y="18"/>
                  </a:lnTo>
                  <a:lnTo>
                    <a:pt x="182" y="16"/>
                  </a:lnTo>
                  <a:lnTo>
                    <a:pt x="188" y="14"/>
                  </a:lnTo>
                  <a:lnTo>
                    <a:pt x="194" y="10"/>
                  </a:lnTo>
                  <a:lnTo>
                    <a:pt x="200" y="4"/>
                  </a:lnTo>
                  <a:lnTo>
                    <a:pt x="204" y="6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6" y="18"/>
                  </a:lnTo>
                  <a:lnTo>
                    <a:pt x="220" y="18"/>
                  </a:lnTo>
                  <a:lnTo>
                    <a:pt x="222" y="16"/>
                  </a:lnTo>
                  <a:lnTo>
                    <a:pt x="224" y="12"/>
                  </a:lnTo>
                  <a:lnTo>
                    <a:pt x="226" y="8"/>
                  </a:lnTo>
                  <a:lnTo>
                    <a:pt x="228" y="6"/>
                  </a:lnTo>
                  <a:lnTo>
                    <a:pt x="232" y="6"/>
                  </a:lnTo>
                  <a:lnTo>
                    <a:pt x="234" y="10"/>
                  </a:lnTo>
                  <a:lnTo>
                    <a:pt x="234" y="12"/>
                  </a:lnTo>
                  <a:lnTo>
                    <a:pt x="232" y="16"/>
                  </a:lnTo>
                  <a:lnTo>
                    <a:pt x="232" y="20"/>
                  </a:lnTo>
                  <a:lnTo>
                    <a:pt x="236" y="24"/>
                  </a:lnTo>
                  <a:lnTo>
                    <a:pt x="240" y="24"/>
                  </a:lnTo>
                  <a:lnTo>
                    <a:pt x="248" y="22"/>
                  </a:lnTo>
                  <a:lnTo>
                    <a:pt x="254" y="18"/>
                  </a:lnTo>
                  <a:lnTo>
                    <a:pt x="260" y="14"/>
                  </a:lnTo>
                  <a:lnTo>
                    <a:pt x="262" y="16"/>
                  </a:lnTo>
                  <a:lnTo>
                    <a:pt x="262" y="20"/>
                  </a:lnTo>
                  <a:lnTo>
                    <a:pt x="260" y="26"/>
                  </a:lnTo>
                  <a:lnTo>
                    <a:pt x="260" y="30"/>
                  </a:lnTo>
                  <a:lnTo>
                    <a:pt x="262" y="32"/>
                  </a:lnTo>
                  <a:lnTo>
                    <a:pt x="264" y="34"/>
                  </a:lnTo>
                  <a:lnTo>
                    <a:pt x="268" y="34"/>
                  </a:lnTo>
                  <a:lnTo>
                    <a:pt x="274" y="32"/>
                  </a:lnTo>
                  <a:lnTo>
                    <a:pt x="276" y="28"/>
                  </a:lnTo>
                  <a:lnTo>
                    <a:pt x="280" y="24"/>
                  </a:lnTo>
                  <a:lnTo>
                    <a:pt x="282" y="24"/>
                  </a:lnTo>
                  <a:lnTo>
                    <a:pt x="284" y="24"/>
                  </a:lnTo>
                  <a:lnTo>
                    <a:pt x="284" y="30"/>
                  </a:lnTo>
                  <a:lnTo>
                    <a:pt x="282" y="34"/>
                  </a:lnTo>
                  <a:lnTo>
                    <a:pt x="282" y="38"/>
                  </a:lnTo>
                  <a:lnTo>
                    <a:pt x="282" y="42"/>
                  </a:lnTo>
                  <a:lnTo>
                    <a:pt x="288" y="46"/>
                  </a:lnTo>
                  <a:lnTo>
                    <a:pt x="294" y="48"/>
                  </a:lnTo>
                  <a:lnTo>
                    <a:pt x="300" y="50"/>
                  </a:lnTo>
                  <a:lnTo>
                    <a:pt x="304" y="54"/>
                  </a:lnTo>
                  <a:lnTo>
                    <a:pt x="304" y="58"/>
                  </a:lnTo>
                  <a:lnTo>
                    <a:pt x="302" y="62"/>
                  </a:lnTo>
                  <a:lnTo>
                    <a:pt x="304" y="64"/>
                  </a:lnTo>
                  <a:lnTo>
                    <a:pt x="306" y="66"/>
                  </a:lnTo>
                  <a:lnTo>
                    <a:pt x="308" y="66"/>
                  </a:lnTo>
                  <a:lnTo>
                    <a:pt x="316" y="64"/>
                  </a:lnTo>
                  <a:lnTo>
                    <a:pt x="322" y="60"/>
                  </a:lnTo>
                  <a:lnTo>
                    <a:pt x="328" y="56"/>
                  </a:lnTo>
                  <a:lnTo>
                    <a:pt x="336" y="54"/>
                  </a:lnTo>
                  <a:lnTo>
                    <a:pt x="334" y="60"/>
                  </a:lnTo>
                  <a:lnTo>
                    <a:pt x="330" y="64"/>
                  </a:lnTo>
                  <a:lnTo>
                    <a:pt x="318" y="68"/>
                  </a:lnTo>
                  <a:lnTo>
                    <a:pt x="324" y="86"/>
                  </a:lnTo>
                  <a:lnTo>
                    <a:pt x="328" y="102"/>
                  </a:lnTo>
                  <a:lnTo>
                    <a:pt x="336" y="102"/>
                  </a:lnTo>
                  <a:lnTo>
                    <a:pt x="342" y="100"/>
                  </a:lnTo>
                  <a:lnTo>
                    <a:pt x="356" y="98"/>
                  </a:lnTo>
                  <a:lnTo>
                    <a:pt x="356" y="102"/>
                  </a:lnTo>
                  <a:lnTo>
                    <a:pt x="356" y="108"/>
                  </a:lnTo>
                  <a:lnTo>
                    <a:pt x="346" y="110"/>
                  </a:lnTo>
                  <a:lnTo>
                    <a:pt x="342" y="110"/>
                  </a:lnTo>
                  <a:lnTo>
                    <a:pt x="338" y="114"/>
                  </a:lnTo>
                  <a:lnTo>
                    <a:pt x="342" y="126"/>
                  </a:lnTo>
                  <a:lnTo>
                    <a:pt x="344" y="138"/>
                  </a:lnTo>
                  <a:lnTo>
                    <a:pt x="348" y="142"/>
                  </a:lnTo>
                  <a:lnTo>
                    <a:pt x="350" y="144"/>
                  </a:lnTo>
                  <a:lnTo>
                    <a:pt x="356" y="148"/>
                  </a:lnTo>
                  <a:lnTo>
                    <a:pt x="364" y="148"/>
                  </a:lnTo>
                  <a:lnTo>
                    <a:pt x="364" y="152"/>
                  </a:lnTo>
                  <a:lnTo>
                    <a:pt x="362" y="154"/>
                  </a:lnTo>
                  <a:lnTo>
                    <a:pt x="358" y="158"/>
                  </a:lnTo>
                  <a:lnTo>
                    <a:pt x="354" y="160"/>
                  </a:lnTo>
                  <a:lnTo>
                    <a:pt x="350" y="164"/>
                  </a:lnTo>
                  <a:lnTo>
                    <a:pt x="356" y="166"/>
                  </a:lnTo>
                  <a:lnTo>
                    <a:pt x="364" y="166"/>
                  </a:lnTo>
                  <a:lnTo>
                    <a:pt x="370" y="168"/>
                  </a:lnTo>
                  <a:lnTo>
                    <a:pt x="372" y="172"/>
                  </a:lnTo>
                  <a:lnTo>
                    <a:pt x="372" y="174"/>
                  </a:lnTo>
                  <a:lnTo>
                    <a:pt x="370" y="176"/>
                  </a:lnTo>
                  <a:lnTo>
                    <a:pt x="366" y="178"/>
                  </a:lnTo>
                  <a:lnTo>
                    <a:pt x="358" y="178"/>
                  </a:lnTo>
                  <a:lnTo>
                    <a:pt x="354" y="178"/>
                  </a:lnTo>
                  <a:lnTo>
                    <a:pt x="352" y="180"/>
                  </a:lnTo>
                  <a:lnTo>
                    <a:pt x="352" y="182"/>
                  </a:lnTo>
                  <a:lnTo>
                    <a:pt x="366" y="186"/>
                  </a:lnTo>
                  <a:lnTo>
                    <a:pt x="376" y="190"/>
                  </a:lnTo>
                  <a:lnTo>
                    <a:pt x="364" y="194"/>
                  </a:lnTo>
                  <a:lnTo>
                    <a:pt x="354" y="196"/>
                  </a:lnTo>
                  <a:lnTo>
                    <a:pt x="350" y="200"/>
                  </a:lnTo>
                  <a:lnTo>
                    <a:pt x="348" y="204"/>
                  </a:lnTo>
                  <a:lnTo>
                    <a:pt x="346" y="210"/>
                  </a:lnTo>
                  <a:lnTo>
                    <a:pt x="348" y="220"/>
                  </a:lnTo>
                  <a:lnTo>
                    <a:pt x="352" y="222"/>
                  </a:lnTo>
                  <a:lnTo>
                    <a:pt x="356" y="222"/>
                  </a:lnTo>
                  <a:lnTo>
                    <a:pt x="356" y="230"/>
                  </a:lnTo>
                  <a:lnTo>
                    <a:pt x="358" y="234"/>
                  </a:lnTo>
                  <a:lnTo>
                    <a:pt x="360" y="240"/>
                  </a:lnTo>
                  <a:lnTo>
                    <a:pt x="358" y="246"/>
                  </a:lnTo>
                  <a:lnTo>
                    <a:pt x="354" y="244"/>
                  </a:lnTo>
                  <a:lnTo>
                    <a:pt x="352" y="242"/>
                  </a:lnTo>
                  <a:lnTo>
                    <a:pt x="348" y="240"/>
                  </a:lnTo>
                  <a:lnTo>
                    <a:pt x="342" y="238"/>
                  </a:lnTo>
                  <a:lnTo>
                    <a:pt x="340" y="240"/>
                  </a:lnTo>
                  <a:lnTo>
                    <a:pt x="338" y="242"/>
                  </a:lnTo>
                  <a:lnTo>
                    <a:pt x="338" y="246"/>
                  </a:lnTo>
                  <a:lnTo>
                    <a:pt x="340" y="248"/>
                  </a:lnTo>
                  <a:lnTo>
                    <a:pt x="342" y="250"/>
                  </a:lnTo>
                  <a:lnTo>
                    <a:pt x="342" y="254"/>
                  </a:lnTo>
                  <a:lnTo>
                    <a:pt x="334" y="264"/>
                  </a:lnTo>
                  <a:lnTo>
                    <a:pt x="336" y="270"/>
                  </a:lnTo>
                  <a:lnTo>
                    <a:pt x="342" y="274"/>
                  </a:lnTo>
                  <a:lnTo>
                    <a:pt x="348" y="278"/>
                  </a:lnTo>
                  <a:lnTo>
                    <a:pt x="352" y="282"/>
                  </a:lnTo>
                  <a:lnTo>
                    <a:pt x="346" y="282"/>
                  </a:lnTo>
                  <a:lnTo>
                    <a:pt x="338" y="280"/>
                  </a:lnTo>
                  <a:lnTo>
                    <a:pt x="326" y="272"/>
                  </a:lnTo>
                  <a:lnTo>
                    <a:pt x="320" y="276"/>
                  </a:lnTo>
                  <a:lnTo>
                    <a:pt x="316" y="282"/>
                  </a:lnTo>
                  <a:lnTo>
                    <a:pt x="320" y="292"/>
                  </a:lnTo>
                  <a:lnTo>
                    <a:pt x="320" y="296"/>
                  </a:lnTo>
                  <a:lnTo>
                    <a:pt x="318" y="300"/>
                  </a:lnTo>
                  <a:lnTo>
                    <a:pt x="314" y="300"/>
                  </a:lnTo>
                  <a:lnTo>
                    <a:pt x="310" y="298"/>
                  </a:lnTo>
                  <a:lnTo>
                    <a:pt x="308" y="296"/>
                  </a:lnTo>
                  <a:lnTo>
                    <a:pt x="304" y="296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6"/>
                  </a:lnTo>
                  <a:lnTo>
                    <a:pt x="292" y="312"/>
                  </a:lnTo>
                  <a:lnTo>
                    <a:pt x="298" y="318"/>
                  </a:lnTo>
                  <a:lnTo>
                    <a:pt x="300" y="324"/>
                  </a:lnTo>
                  <a:lnTo>
                    <a:pt x="300" y="328"/>
                  </a:lnTo>
                  <a:lnTo>
                    <a:pt x="298" y="330"/>
                  </a:lnTo>
                  <a:lnTo>
                    <a:pt x="292" y="328"/>
                  </a:lnTo>
                  <a:lnTo>
                    <a:pt x="288" y="324"/>
                  </a:lnTo>
                  <a:lnTo>
                    <a:pt x="286" y="320"/>
                  </a:lnTo>
                  <a:lnTo>
                    <a:pt x="282" y="318"/>
                  </a:lnTo>
                  <a:lnTo>
                    <a:pt x="274" y="318"/>
                  </a:lnTo>
                  <a:lnTo>
                    <a:pt x="270" y="322"/>
                  </a:lnTo>
                  <a:lnTo>
                    <a:pt x="268" y="326"/>
                  </a:lnTo>
                  <a:lnTo>
                    <a:pt x="266" y="332"/>
                  </a:lnTo>
                  <a:lnTo>
                    <a:pt x="268" y="338"/>
                  </a:lnTo>
                  <a:lnTo>
                    <a:pt x="270" y="344"/>
                  </a:lnTo>
                  <a:lnTo>
                    <a:pt x="272" y="348"/>
                  </a:lnTo>
                  <a:lnTo>
                    <a:pt x="276" y="352"/>
                  </a:lnTo>
                  <a:lnTo>
                    <a:pt x="276" y="356"/>
                  </a:lnTo>
                  <a:lnTo>
                    <a:pt x="274" y="360"/>
                  </a:lnTo>
                  <a:lnTo>
                    <a:pt x="270" y="360"/>
                  </a:lnTo>
                  <a:lnTo>
                    <a:pt x="268" y="358"/>
                  </a:lnTo>
                  <a:lnTo>
                    <a:pt x="264" y="354"/>
                  </a:lnTo>
                  <a:lnTo>
                    <a:pt x="262" y="340"/>
                  </a:lnTo>
                  <a:lnTo>
                    <a:pt x="260" y="336"/>
                  </a:lnTo>
                  <a:lnTo>
                    <a:pt x="256" y="334"/>
                  </a:lnTo>
                  <a:lnTo>
                    <a:pt x="252" y="332"/>
                  </a:lnTo>
                  <a:lnTo>
                    <a:pt x="248" y="332"/>
                  </a:lnTo>
                  <a:lnTo>
                    <a:pt x="238" y="334"/>
                  </a:lnTo>
                  <a:lnTo>
                    <a:pt x="232" y="340"/>
                  </a:lnTo>
                  <a:lnTo>
                    <a:pt x="234" y="348"/>
                  </a:lnTo>
                  <a:lnTo>
                    <a:pt x="234" y="356"/>
                  </a:lnTo>
                  <a:lnTo>
                    <a:pt x="228" y="352"/>
                  </a:lnTo>
                  <a:lnTo>
                    <a:pt x="220" y="350"/>
                  </a:lnTo>
                  <a:lnTo>
                    <a:pt x="212" y="350"/>
                  </a:lnTo>
                  <a:lnTo>
                    <a:pt x="204" y="352"/>
                  </a:lnTo>
                  <a:lnTo>
                    <a:pt x="202" y="346"/>
                  </a:lnTo>
                  <a:lnTo>
                    <a:pt x="200" y="342"/>
                  </a:lnTo>
                  <a:lnTo>
                    <a:pt x="194" y="342"/>
                  </a:lnTo>
                  <a:lnTo>
                    <a:pt x="190" y="342"/>
                  </a:lnTo>
                  <a:lnTo>
                    <a:pt x="186" y="344"/>
                  </a:lnTo>
                  <a:lnTo>
                    <a:pt x="184" y="346"/>
                  </a:lnTo>
                  <a:lnTo>
                    <a:pt x="178" y="362"/>
                  </a:lnTo>
                  <a:lnTo>
                    <a:pt x="174" y="360"/>
                  </a:lnTo>
                  <a:lnTo>
                    <a:pt x="172" y="360"/>
                  </a:lnTo>
                  <a:lnTo>
                    <a:pt x="170" y="356"/>
                  </a:lnTo>
                  <a:lnTo>
                    <a:pt x="168" y="352"/>
                  </a:lnTo>
                  <a:lnTo>
                    <a:pt x="166" y="350"/>
                  </a:lnTo>
                  <a:lnTo>
                    <a:pt x="162" y="352"/>
                  </a:lnTo>
                  <a:lnTo>
                    <a:pt x="162" y="348"/>
                  </a:lnTo>
                  <a:lnTo>
                    <a:pt x="164" y="348"/>
                  </a:lnTo>
                  <a:lnTo>
                    <a:pt x="164" y="346"/>
                  </a:lnTo>
                  <a:lnTo>
                    <a:pt x="164" y="344"/>
                  </a:lnTo>
                  <a:lnTo>
                    <a:pt x="164" y="340"/>
                  </a:lnTo>
                  <a:lnTo>
                    <a:pt x="160" y="340"/>
                  </a:lnTo>
                  <a:lnTo>
                    <a:pt x="158" y="340"/>
                  </a:lnTo>
                  <a:lnTo>
                    <a:pt x="154" y="338"/>
                  </a:lnTo>
                  <a:lnTo>
                    <a:pt x="152" y="340"/>
                  </a:lnTo>
                  <a:lnTo>
                    <a:pt x="150" y="344"/>
                  </a:lnTo>
                  <a:lnTo>
                    <a:pt x="150" y="350"/>
                  </a:lnTo>
                  <a:lnTo>
                    <a:pt x="148" y="356"/>
                  </a:lnTo>
                  <a:lnTo>
                    <a:pt x="148" y="358"/>
                  </a:lnTo>
                  <a:lnTo>
                    <a:pt x="146" y="360"/>
                  </a:lnTo>
                  <a:lnTo>
                    <a:pt x="142" y="356"/>
                  </a:lnTo>
                  <a:lnTo>
                    <a:pt x="142" y="352"/>
                  </a:lnTo>
                  <a:lnTo>
                    <a:pt x="140" y="344"/>
                  </a:lnTo>
                  <a:lnTo>
                    <a:pt x="140" y="338"/>
                  </a:lnTo>
                  <a:lnTo>
                    <a:pt x="138" y="336"/>
                  </a:lnTo>
                  <a:lnTo>
                    <a:pt x="134" y="332"/>
                  </a:lnTo>
                  <a:lnTo>
                    <a:pt x="130" y="332"/>
                  </a:lnTo>
                  <a:lnTo>
                    <a:pt x="124" y="340"/>
                  </a:lnTo>
                  <a:lnTo>
                    <a:pt x="122" y="344"/>
                  </a:lnTo>
                  <a:lnTo>
                    <a:pt x="120" y="348"/>
                  </a:lnTo>
                  <a:lnTo>
                    <a:pt x="118" y="346"/>
                  </a:lnTo>
                  <a:lnTo>
                    <a:pt x="116" y="344"/>
                  </a:lnTo>
                  <a:lnTo>
                    <a:pt x="116" y="338"/>
                  </a:lnTo>
                  <a:lnTo>
                    <a:pt x="116" y="332"/>
                  </a:lnTo>
                  <a:lnTo>
                    <a:pt x="116" y="328"/>
                  </a:lnTo>
                  <a:lnTo>
                    <a:pt x="112" y="324"/>
                  </a:lnTo>
                  <a:lnTo>
                    <a:pt x="108" y="324"/>
                  </a:lnTo>
                  <a:lnTo>
                    <a:pt x="106" y="324"/>
                  </a:lnTo>
                  <a:lnTo>
                    <a:pt x="104" y="328"/>
                  </a:lnTo>
                  <a:lnTo>
                    <a:pt x="96" y="344"/>
                  </a:lnTo>
                  <a:lnTo>
                    <a:pt x="92" y="342"/>
                  </a:lnTo>
                  <a:lnTo>
                    <a:pt x="90" y="336"/>
                  </a:lnTo>
                  <a:lnTo>
                    <a:pt x="94" y="328"/>
                  </a:lnTo>
                  <a:lnTo>
                    <a:pt x="82" y="310"/>
                  </a:lnTo>
                  <a:lnTo>
                    <a:pt x="72" y="294"/>
                  </a:lnTo>
                  <a:lnTo>
                    <a:pt x="66" y="296"/>
                  </a:lnTo>
                  <a:lnTo>
                    <a:pt x="62" y="300"/>
                  </a:lnTo>
                  <a:lnTo>
                    <a:pt x="58" y="304"/>
                  </a:lnTo>
                  <a:lnTo>
                    <a:pt x="54" y="306"/>
                  </a:lnTo>
                  <a:lnTo>
                    <a:pt x="50" y="302"/>
                  </a:lnTo>
                  <a:lnTo>
                    <a:pt x="48" y="296"/>
                  </a:lnTo>
                  <a:lnTo>
                    <a:pt x="54" y="294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0" y="280"/>
                  </a:lnTo>
                  <a:lnTo>
                    <a:pt x="56" y="270"/>
                  </a:lnTo>
                  <a:lnTo>
                    <a:pt x="52" y="264"/>
                  </a:lnTo>
                  <a:lnTo>
                    <a:pt x="48" y="262"/>
                  </a:lnTo>
                  <a:lnTo>
                    <a:pt x="44" y="262"/>
                  </a:lnTo>
                  <a:lnTo>
                    <a:pt x="40" y="264"/>
                  </a:lnTo>
                  <a:lnTo>
                    <a:pt x="34" y="270"/>
                  </a:lnTo>
                  <a:lnTo>
                    <a:pt x="36" y="272"/>
                  </a:lnTo>
                  <a:lnTo>
                    <a:pt x="40" y="272"/>
                  </a:lnTo>
                  <a:lnTo>
                    <a:pt x="26" y="274"/>
                  </a:lnTo>
                  <a:lnTo>
                    <a:pt x="14" y="272"/>
                  </a:lnTo>
                  <a:lnTo>
                    <a:pt x="16" y="268"/>
                  </a:lnTo>
                  <a:lnTo>
                    <a:pt x="22" y="262"/>
                  </a:lnTo>
                  <a:lnTo>
                    <a:pt x="36" y="254"/>
                  </a:lnTo>
                  <a:lnTo>
                    <a:pt x="36" y="244"/>
                  </a:lnTo>
                  <a:lnTo>
                    <a:pt x="36" y="232"/>
                  </a:lnTo>
                  <a:lnTo>
                    <a:pt x="34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28"/>
                  </a:lnTo>
                  <a:close/>
                </a:path>
              </a:pathLst>
            </a:custGeom>
            <a:solidFill>
              <a:schemeClr val="accent1">
                <a:lumMod val="25000"/>
                <a:lumOff val="75000"/>
              </a:schemeClr>
            </a:solidFill>
            <a:ln w="9525">
              <a:solidFill>
                <a:schemeClr val="accent1">
                  <a:lumMod val="25000"/>
                  <a:lumOff val="75000"/>
                </a:schemeClr>
              </a:solidFill>
              <a:miter lim="800000"/>
            </a:ln>
          </p:spPr>
          <p:txBody>
            <a:bodyPr anchor="ctr" anchorCtr="1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800" dirty="0">
                <a:solidFill>
                  <a:srgbClr val="002060"/>
                </a:solidFill>
                <a:latin typeface="+mn-lt"/>
                <a:ea typeface="+mn-ea"/>
                <a:sym typeface="Tahoma" panose="020B0604030504040204" pitchFamily="34" charset="0"/>
              </a:endParaRPr>
            </a:p>
          </p:txBody>
        </p:sp>
        <p:sp>
          <p:nvSpPr>
            <p:cNvPr id="9" name="直接连接符 4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10" name="文本框 26"/>
            <p:cNvSpPr txBox="1"/>
            <p:nvPr>
              <p:custDataLst>
                <p:tags r:id="rId4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运用：三种检索选择之</a:t>
              </a:r>
              <a:r>
                <a:rPr kumimoji="0"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r>
                <a:rPr kumimoji="0"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：检索框</a:t>
              </a:r>
              <a:endParaRPr kumimoji="0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920" y="570865"/>
            <a:ext cx="9153525" cy="6303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8"/>
          <p:cNvSpPr txBox="1">
            <a:spLocks noChangeArrowheads="1"/>
          </p:cNvSpPr>
          <p:nvPr/>
        </p:nvSpPr>
        <p:spPr bwMode="auto">
          <a:xfrm>
            <a:off x="4416425" y="2967038"/>
            <a:ext cx="868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lvl="1" eaLnBrk="1" hangingPunct="1"/>
            <a:r>
              <a:rPr kumimoji="0" lang="en-US" altLang="zh-CN" sz="5400">
                <a:solidFill>
                  <a:srgbClr val="7F7F7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|</a:t>
            </a:r>
            <a:endParaRPr kumimoji="0" lang="zh-CN" altLang="en-US" sz="5400">
              <a:solidFill>
                <a:srgbClr val="7F7F7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75" name="TextBox 18"/>
          <p:cNvSpPr txBox="1">
            <a:spLocks noChangeArrowheads="1"/>
          </p:cNvSpPr>
          <p:nvPr/>
        </p:nvSpPr>
        <p:spPr bwMode="auto">
          <a:xfrm>
            <a:off x="4286250" y="2705100"/>
            <a:ext cx="78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8800">
                <a:solidFill>
                  <a:srgbClr val="7F7F7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kumimoji="0" lang="zh-CN" altLang="en-US" sz="8800">
              <a:solidFill>
                <a:srgbClr val="7F7F7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76" name="TextBox 18"/>
          <p:cNvSpPr txBox="1">
            <a:spLocks noChangeArrowheads="1"/>
          </p:cNvSpPr>
          <p:nvPr/>
        </p:nvSpPr>
        <p:spPr bwMode="auto">
          <a:xfrm>
            <a:off x="1749425" y="204788"/>
            <a:ext cx="1735138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413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kumimoji="0" lang="zh-CN" altLang="en-US" sz="880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14963" y="3429000"/>
            <a:ext cx="4748212" cy="41966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数据库</a:t>
            </a:r>
            <a:r>
              <a:rPr kumimoji="0"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介绍</a:t>
            </a:r>
            <a:endParaRPr kumimoji="0"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圖片 5" descr="ALCN平台LOGO(簡)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97790" y="1600640"/>
            <a:ext cx="6553930" cy="741251"/>
          </a:xfrm>
          <a:prstGeom prst="rect">
            <a:avLst/>
          </a:prstGeom>
        </p:spPr>
      </p:pic>
      <p:pic>
        <p:nvPicPr>
          <p:cNvPr id="2" name="图片 1" descr="LOGO无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22"/>
          <p:cNvGrpSpPr/>
          <p:nvPr>
            <p:custDataLst>
              <p:tags r:id="rId1"/>
            </p:custDataLst>
          </p:nvPr>
        </p:nvGrpSpPr>
        <p:grpSpPr bwMode="auto">
          <a:xfrm>
            <a:off x="211583" y="304800"/>
            <a:ext cx="7136731" cy="430213"/>
            <a:chOff x="2959416" y="3179980"/>
            <a:chExt cx="4010536" cy="430808"/>
          </a:xfrm>
        </p:grpSpPr>
        <p:sp>
          <p:nvSpPr>
            <p:cNvPr id="26" name="直接连接符 4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600" b="1">
                <a:latin typeface="+mn-lt"/>
                <a:ea typeface="+mn-ea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运用：三种检索选择之</a:t>
              </a:r>
              <a:r>
                <a:rPr kumimoji="0" lang="en-US" altLang="zh-CN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kumimoji="0" lang="zh-CN" alt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：更多选项</a:t>
              </a:r>
              <a:endParaRPr kumimoji="0"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404813" y="942304"/>
            <a:ext cx="101012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zh-CN" altLang="en-US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刊</a:t>
            </a:r>
            <a:r>
              <a:rPr kumimoji="0" lang="zh-CN" altLang="en-US" sz="2000" dirty="0">
                <a:latin typeface="Calibri Light" panose="020F0302020204030204" pitchFamily="34" charset="0"/>
                <a:ea typeface="微软雅黑" panose="020B0503020204020204" pitchFamily="34" charset="-122"/>
              </a:rPr>
              <a:t>号查询：支持以ISS</a:t>
            </a:r>
            <a:r>
              <a:rPr kumimoji="0" lang="zh-CN" altLang="en-US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N期刊号</a:t>
            </a:r>
            <a:r>
              <a:rPr kumimoji="0" lang="zh-CN" altLang="en-US" sz="2000" dirty="0">
                <a:latin typeface="Calibri Light" panose="020F0302020204030204" pitchFamily="34" charset="0"/>
                <a:ea typeface="微软雅黑" panose="020B0503020204020204" pitchFamily="34" charset="-122"/>
              </a:rPr>
              <a:t>检</a:t>
            </a:r>
            <a:r>
              <a:rPr kumimoji="0" lang="zh-CN" altLang="en-US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索（</a:t>
            </a:r>
            <a:r>
              <a:rPr kumimoji="0" lang="en-US" altLang="zh-CN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ISSN=</a:t>
            </a:r>
            <a:r>
              <a:rPr kumimoji="0" lang="zh-CN" altLang="en-US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期刊的</a:t>
            </a:r>
            <a:r>
              <a:rPr kumimoji="0" lang="en-US" altLang="zh-CN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ID</a:t>
            </a:r>
            <a:r>
              <a:rPr kumimoji="0" lang="zh-CN" altLang="en-US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）</a:t>
            </a:r>
            <a:endParaRPr kumimoji="0" lang="en-US" altLang="zh-CN" sz="2000" dirty="0">
              <a:latin typeface="Calibri Light" panose="020F0302020204030204" pitchFamily="34" charset="0"/>
              <a:ea typeface="微软雅黑" panose="020B0503020204020204" pitchFamily="34" charset="-122"/>
            </a:endParaRPr>
          </a:p>
          <a:p>
            <a:pPr eaLnBrk="1" hangingPunct="1"/>
            <a:r>
              <a:rPr kumimoji="0" lang="zh-CN" altLang="en-US" sz="2000" dirty="0">
                <a:latin typeface="Calibri Light" panose="020F0302020204030204" pitchFamily="34" charset="0"/>
                <a:ea typeface="微软雅黑" panose="020B0503020204020204" pitchFamily="34" charset="-122"/>
              </a:rPr>
              <a:t>简繁检索：支持简繁中文相互检</a:t>
            </a:r>
            <a:r>
              <a:rPr kumimoji="0" lang="zh-CN" altLang="en-US" sz="2000" dirty="0" smtClean="0">
                <a:latin typeface="Calibri Light" panose="020F0302020204030204" pitchFamily="34" charset="0"/>
                <a:ea typeface="微软雅黑" panose="020B0503020204020204" pitchFamily="34" charset="-122"/>
              </a:rPr>
              <a:t>索（内建词库自动转换）</a:t>
            </a:r>
            <a:endParaRPr kumimoji="0" lang="en-US" altLang="zh-CN" sz="2000" dirty="0"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211263" y="1752600"/>
            <a:ext cx="10247674" cy="5134337"/>
            <a:chOff x="1211263" y="2070100"/>
            <a:chExt cx="10247674" cy="4816837"/>
          </a:xfrm>
        </p:grpSpPr>
        <p:grpSp>
          <p:nvGrpSpPr>
            <p:cNvPr id="4" name="群組 3"/>
            <p:cNvGrpSpPr/>
            <p:nvPr/>
          </p:nvGrpSpPr>
          <p:grpSpPr>
            <a:xfrm>
              <a:off x="1211263" y="2070100"/>
              <a:ext cx="10247674" cy="4816837"/>
              <a:chOff x="1211263" y="2146300"/>
              <a:chExt cx="10247674" cy="4740637"/>
            </a:xfrm>
          </p:grpSpPr>
          <p:pic>
            <p:nvPicPr>
              <p:cNvPr id="24579" name="图片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002"/>
              <a:stretch>
                <a:fillRect/>
              </a:stretch>
            </p:blipFill>
            <p:spPr bwMode="auto">
              <a:xfrm>
                <a:off x="1211263" y="2146300"/>
                <a:ext cx="10247674" cy="309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" name="圖片 2"/>
              <p:cNvPicPr>
                <a:picLocks noChangeAspect="1"/>
              </p:cNvPicPr>
              <p:nvPr/>
            </p:nvPicPr>
            <p:blipFill rotWithShape="1">
              <a:blip r:embed="rId5"/>
              <a:srcRect b="13089"/>
              <a:stretch>
                <a:fillRect/>
              </a:stretch>
            </p:blipFill>
            <p:spPr>
              <a:xfrm>
                <a:off x="1211263" y="2442258"/>
                <a:ext cx="10247674" cy="4444679"/>
              </a:xfrm>
              <a:prstGeom prst="rect">
                <a:avLst/>
              </a:prstGeom>
            </p:spPr>
          </p:pic>
        </p:grpSp>
        <p:sp>
          <p:nvSpPr>
            <p:cNvPr id="11" name="矩形 10"/>
            <p:cNvSpPr/>
            <p:nvPr/>
          </p:nvSpPr>
          <p:spPr>
            <a:xfrm>
              <a:off x="7962899" y="3774071"/>
              <a:ext cx="1371601" cy="416929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9461500" y="3774071"/>
              <a:ext cx="1752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 smtClean="0">
                  <a:solidFill>
                    <a:srgbClr val="FF0000"/>
                  </a:solidFill>
                </a:rPr>
                <a:t>更多选项</a:t>
              </a:r>
              <a:endParaRPr lang="zh-TW" altLang="en-US" sz="26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1"/>
          <a:srcRect l="17820" t="8917" r="20385" b="5384"/>
          <a:stretch>
            <a:fillRect/>
          </a:stretch>
        </p:blipFill>
        <p:spPr>
          <a:xfrm>
            <a:off x="1107831" y="722925"/>
            <a:ext cx="9798058" cy="5914291"/>
          </a:xfrm>
          <a:prstGeom prst="rect">
            <a:avLst/>
          </a:prstGeom>
        </p:spPr>
      </p:pic>
      <p:grpSp>
        <p:nvGrpSpPr>
          <p:cNvPr id="3" name="组合 22"/>
          <p:cNvGrpSpPr/>
          <p:nvPr>
            <p:custDataLst>
              <p:tags r:id="rId2"/>
            </p:custDataLst>
          </p:nvPr>
        </p:nvGrpSpPr>
        <p:grpSpPr bwMode="auto">
          <a:xfrm>
            <a:off x="218422" y="117473"/>
            <a:ext cx="7136731" cy="430213"/>
            <a:chOff x="2959416" y="3179980"/>
            <a:chExt cx="4010536" cy="430808"/>
          </a:xfrm>
        </p:grpSpPr>
        <p:sp>
          <p:nvSpPr>
            <p:cNvPr id="5" name="直接连接符 4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6" name="文本框 26"/>
            <p:cNvSpPr txBox="1"/>
            <p:nvPr>
              <p:custDataLst>
                <p:tags r:id="rId4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运用：三种检索选择之</a:t>
              </a:r>
              <a:r>
                <a:rPr kumimoji="0"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kumimoji="0" lang="zh-CN" alt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：高级检索</a:t>
              </a:r>
              <a:endParaRPr kumimoji="0"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133015" y="1299278"/>
            <a:ext cx="1232485" cy="41522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47431" y="1714500"/>
            <a:ext cx="15773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FF0000"/>
                </a:solidFill>
              </a:rPr>
              <a:t>高级检索</a:t>
            </a:r>
            <a:endParaRPr lang="zh-TW" altLang="en-US" sz="2600" b="1" dirty="0">
              <a:solidFill>
                <a:srgbClr val="FF0000"/>
              </a:solidFill>
            </a:endParaRPr>
          </a:p>
        </p:txBody>
      </p:sp>
      <p:pic>
        <p:nvPicPr>
          <p:cNvPr id="4" name="图片 3" descr="LOGO无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1"/>
          <a:srcRect l="21180" t="9507" r="23680" b="7778"/>
          <a:stretch>
            <a:fillRect/>
          </a:stretch>
        </p:blipFill>
        <p:spPr>
          <a:xfrm>
            <a:off x="1257300" y="711200"/>
            <a:ext cx="9500244" cy="5905500"/>
          </a:xfrm>
          <a:prstGeom prst="rect">
            <a:avLst/>
          </a:prstGeom>
        </p:spPr>
      </p:pic>
      <p:grpSp>
        <p:nvGrpSpPr>
          <p:cNvPr id="4" name="组合 22"/>
          <p:cNvGrpSpPr/>
          <p:nvPr>
            <p:custDataLst>
              <p:tags r:id="rId2"/>
            </p:custDataLst>
          </p:nvPr>
        </p:nvGrpSpPr>
        <p:grpSpPr bwMode="auto">
          <a:xfrm>
            <a:off x="218422" y="117473"/>
            <a:ext cx="7136731" cy="430213"/>
            <a:chOff x="2959416" y="3179980"/>
            <a:chExt cx="4010536" cy="430808"/>
          </a:xfrm>
        </p:grpSpPr>
        <p:sp>
          <p:nvSpPr>
            <p:cNvPr id="5" name="直接连接符 4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6" name="文本框 26"/>
            <p:cNvSpPr txBox="1"/>
            <p:nvPr>
              <p:custDataLst>
                <p:tags r:id="rId4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运用：浏览（四种浏览选项</a:t>
              </a:r>
              <a:r>
                <a:rPr kumimoji="0" lang="en-US" altLang="zh-CN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/</a:t>
              </a:r>
              <a:r>
                <a:rPr kumimoji="0" lang="zh-CN" alt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收录核心介绍）</a:t>
              </a:r>
              <a:endParaRPr kumimoji="0"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540559" y="1184978"/>
            <a:ext cx="758142" cy="45332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60785" y="11150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浏览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图片 2" descr="LOGO无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22"/>
          <p:cNvGrpSpPr/>
          <p:nvPr>
            <p:custDataLst>
              <p:tags r:id="rId1"/>
            </p:custDataLst>
          </p:nvPr>
        </p:nvGrpSpPr>
        <p:grpSpPr bwMode="auto">
          <a:xfrm>
            <a:off x="242888" y="244474"/>
            <a:ext cx="5370512" cy="430213"/>
            <a:chOff x="2959416" y="3179980"/>
            <a:chExt cx="4010536" cy="430808"/>
          </a:xfrm>
        </p:grpSpPr>
        <p:sp>
          <p:nvSpPr>
            <p:cNvPr id="26" name="直接连接符 4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300" b="1">
                <a:latin typeface="+mn-lt"/>
                <a:ea typeface="+mn-ea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3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运用：下载与阅读字体转换</a:t>
              </a:r>
              <a:endParaRPr kumimoji="0"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9699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206500"/>
            <a:ext cx="1036478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7" y="674687"/>
            <a:ext cx="32194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1"/>
          <a:srcRect l="20669" t="8371" r="22732" b="11784"/>
          <a:stretch>
            <a:fillRect/>
          </a:stretch>
        </p:blipFill>
        <p:spPr>
          <a:xfrm>
            <a:off x="1816100" y="723900"/>
            <a:ext cx="9588499" cy="6045200"/>
          </a:xfrm>
          <a:prstGeom prst="rect">
            <a:avLst/>
          </a:prstGeom>
        </p:spPr>
      </p:pic>
      <p:sp>
        <p:nvSpPr>
          <p:cNvPr id="3" name="文本框 26"/>
          <p:cNvSpPr txBox="1"/>
          <p:nvPr>
            <p:custDataLst>
              <p:tags r:id="rId2"/>
            </p:custDataLst>
          </p:nvPr>
        </p:nvSpPr>
        <p:spPr bwMode="auto">
          <a:xfrm>
            <a:off x="274767" y="244474"/>
            <a:ext cx="5338633" cy="368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协助</a:t>
            </a:r>
            <a:r>
              <a:rPr kumimoji="0"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：客服中心</a:t>
            </a:r>
            <a:endParaRPr kumimoji="0"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459" y="1363990"/>
            <a:ext cx="758142" cy="453322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9188885" y="187383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客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服中心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0"/>
          <p:cNvGrpSpPr/>
          <p:nvPr>
            <p:custDataLst>
              <p:tags r:id="rId1"/>
            </p:custDataLst>
          </p:nvPr>
        </p:nvGrpSpPr>
        <p:grpSpPr bwMode="auto">
          <a:xfrm>
            <a:off x="811213" y="522289"/>
            <a:ext cx="3609975" cy="368300"/>
            <a:chOff x="2867395" y="3241979"/>
            <a:chExt cx="3609196" cy="368809"/>
          </a:xfrm>
        </p:grpSpPr>
        <p:sp>
          <p:nvSpPr>
            <p:cNvPr id="23" name="直接连接符 4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3111817" y="3610788"/>
              <a:ext cx="3310811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3"/>
              </p:custDataLst>
            </p:nvPr>
          </p:nvSpPr>
          <p:spPr>
            <a:xfrm>
              <a:off x="2867395" y="3241979"/>
              <a:ext cx="3609196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400" b="1" dirty="0">
                  <a:solidFill>
                    <a:srgbClr val="FF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为何要看台湾学术文献</a:t>
              </a:r>
              <a:r>
                <a:rPr kumimoji="0"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？</a:t>
              </a:r>
              <a:endParaRPr kumimoji="0"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219" name="矩形 1"/>
          <p:cNvSpPr>
            <a:spLocks noChangeArrowheads="1"/>
          </p:cNvSpPr>
          <p:nvPr/>
        </p:nvSpPr>
        <p:spPr bwMode="auto">
          <a:xfrm>
            <a:off x="685801" y="1384421"/>
            <a:ext cx="9944100" cy="328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</a:pPr>
            <a:r>
              <a:rPr kumimoji="0"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kumimoji="0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严格的匿名审稿制度</a:t>
            </a:r>
            <a:r>
              <a:rPr kumimoji="0"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kumimoji="0"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务求学术严谨</a:t>
            </a:r>
            <a:endParaRPr kumimoji="0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</a:pPr>
            <a:r>
              <a:rPr kumimoji="0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0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高达70%的</a:t>
            </a:r>
            <a:r>
              <a:rPr kumimoji="0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退稿率</a:t>
            </a:r>
            <a:r>
              <a:rPr kumimoji="0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提高了文章的门槛要求</a:t>
            </a:r>
            <a:endParaRPr kumimoji="0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</a:pPr>
            <a:r>
              <a:rPr kumimoji="0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kumimoji="0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刊物出版周期长</a:t>
            </a:r>
            <a:r>
              <a:rPr kumimoji="0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半年刊、年刊</a:t>
            </a:r>
            <a:r>
              <a:rPr kumimoji="0"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普遍，每期</a:t>
            </a: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发文数量少</a:t>
            </a:r>
            <a:endParaRPr kumimoji="0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</a:pPr>
            <a:r>
              <a:rPr kumimoji="0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kumimoji="0"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刊物不收或者版面费极低</a:t>
            </a:r>
            <a:r>
              <a:rPr kumimoji="0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规避了</a:t>
            </a:r>
            <a:r>
              <a:rPr kumimoji="0"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刊物营利动</a:t>
            </a: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</a:t>
            </a:r>
            <a:endParaRPr kumimoji="0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LOGO无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84788" y="3410034"/>
            <a:ext cx="5580062" cy="4314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如何投稿台湾期刊</a:t>
            </a:r>
            <a:endParaRPr kumimoji="0"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723" name="TextBox 18"/>
          <p:cNvSpPr txBox="1">
            <a:spLocks noChangeArrowheads="1"/>
          </p:cNvSpPr>
          <p:nvPr/>
        </p:nvSpPr>
        <p:spPr bwMode="auto">
          <a:xfrm>
            <a:off x="4416425" y="2967038"/>
            <a:ext cx="868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lvl="1" eaLnBrk="1" hangingPunct="1"/>
            <a:r>
              <a:rPr kumimoji="0" lang="en-US" altLang="zh-CN" sz="5400">
                <a:solidFill>
                  <a:srgbClr val="7F7F7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|</a:t>
            </a:r>
            <a:endParaRPr kumimoji="0" lang="zh-CN" altLang="en-US" sz="5400">
              <a:solidFill>
                <a:srgbClr val="7F7F7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724" name="TextBox 18"/>
          <p:cNvSpPr txBox="1">
            <a:spLocks noChangeArrowheads="1"/>
          </p:cNvSpPr>
          <p:nvPr/>
        </p:nvSpPr>
        <p:spPr bwMode="auto">
          <a:xfrm>
            <a:off x="4286250" y="2705100"/>
            <a:ext cx="9985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8800">
                <a:solidFill>
                  <a:srgbClr val="7F7F7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kumimoji="0" lang="zh-CN" altLang="en-US" sz="8800">
              <a:solidFill>
                <a:srgbClr val="7F7F7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725" name="TextBox 18"/>
          <p:cNvSpPr txBox="1">
            <a:spLocks noChangeArrowheads="1"/>
          </p:cNvSpPr>
          <p:nvPr/>
        </p:nvSpPr>
        <p:spPr bwMode="auto">
          <a:xfrm>
            <a:off x="1749425" y="204788"/>
            <a:ext cx="1735138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41300" dirty="0">
                <a:solidFill>
                  <a:srgbClr val="79ACC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kumimoji="0" lang="zh-CN" altLang="en-US" sz="8800" dirty="0">
              <a:solidFill>
                <a:srgbClr val="79ACC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" descr="LOGO无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990" y="3810"/>
            <a:ext cx="6403340" cy="685038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1325" y="3810"/>
            <a:ext cx="6657975" cy="3886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" y="3810"/>
            <a:ext cx="5509895" cy="6850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690" y="3890645"/>
            <a:ext cx="6658610" cy="296354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905500" y="2995183"/>
            <a:ext cx="774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Q</a:t>
            </a:r>
            <a:r>
              <a:rPr lang="zh-CN" altLang="en-US" sz="4400" b="1" dirty="0" smtClean="0"/>
              <a:t>：哪些刊值得投？</a:t>
            </a:r>
            <a:endParaRPr lang="zh-TW" altLang="en-US" sz="44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040906"/>
            <a:ext cx="4406900" cy="2757460"/>
          </a:xfrm>
          <a:prstGeom prst="rect">
            <a:avLst/>
          </a:prstGeom>
        </p:spPr>
      </p:pic>
      <p:pic>
        <p:nvPicPr>
          <p:cNvPr id="4" name="图片 3" descr="LOGO无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20"/>
          <p:cNvGrpSpPr/>
          <p:nvPr>
            <p:custDataLst>
              <p:tags r:id="rId1"/>
            </p:custDataLst>
          </p:nvPr>
        </p:nvGrpSpPr>
        <p:grpSpPr bwMode="auto">
          <a:xfrm>
            <a:off x="903288" y="460373"/>
            <a:ext cx="4011612" cy="430213"/>
            <a:chOff x="2959416" y="3179980"/>
            <a:chExt cx="4010536" cy="430808"/>
          </a:xfrm>
        </p:grpSpPr>
        <p:sp>
          <p:nvSpPr>
            <p:cNvPr id="23" name="直接连接符 4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3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介绍：数据库结构</a:t>
              </a:r>
              <a:endParaRPr kumimoji="0"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aphicFrame>
        <p:nvGraphicFramePr>
          <p:cNvPr id="8" name="图示 7"/>
          <p:cNvGraphicFramePr/>
          <p:nvPr/>
        </p:nvGraphicFramePr>
        <p:xfrm>
          <a:off x="1756577" y="1511677"/>
          <a:ext cx="9106156" cy="449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圖片 8" descr="ALCN平台LOGO(簡)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2961" y="2031848"/>
            <a:ext cx="6163811" cy="697128"/>
          </a:xfrm>
          <a:prstGeom prst="rect">
            <a:avLst/>
          </a:prstGeom>
        </p:spPr>
      </p:pic>
      <p:pic>
        <p:nvPicPr>
          <p:cNvPr id="2" name="图片 1" descr="LOGO无影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984500" y="405159"/>
            <a:ext cx="8953500" cy="6156285"/>
            <a:chOff x="3607640" y="811873"/>
            <a:chExt cx="7608489" cy="615628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07640" y="811873"/>
              <a:ext cx="7608489" cy="604198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348431" y="5011516"/>
              <a:ext cx="1392843" cy="1956642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203200" y="1041400"/>
            <a:ext cx="596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当然是核心刊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！</a:t>
            </a:r>
            <a:endParaRPr lang="zh-TW" altLang="en-US" sz="32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977900" y="1041400"/>
            <a:ext cx="596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当然是核心刊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！</a:t>
            </a:r>
            <a:endParaRPr lang="zh-TW" altLang="en-US" sz="36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1803402" y="1041400"/>
            <a:ext cx="596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当然是核心刊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！</a:t>
            </a:r>
            <a:endParaRPr lang="zh-TW" altLang="en-US" sz="40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8180828" y="5187434"/>
            <a:ext cx="1708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国际核心期刊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-8255"/>
            <a:ext cx="9144000" cy="46367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20" y="4628515"/>
            <a:ext cx="9153525" cy="218059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8445" y="-64770"/>
            <a:ext cx="9134475" cy="4476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4411345"/>
            <a:ext cx="9128125" cy="246761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-15240"/>
            <a:ext cx="9144000" cy="5302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5286375"/>
            <a:ext cx="9153525" cy="156337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525" y="-43815"/>
            <a:ext cx="9124950" cy="69024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6480" y="32385"/>
            <a:ext cx="10219055" cy="682498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5390" y="635"/>
            <a:ext cx="9794240" cy="684593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直接连接符 4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36402" y="1330710"/>
            <a:ext cx="3887787" cy="0"/>
          </a:xfrm>
          <a:prstGeom prst="line">
            <a:avLst/>
          </a:prstGeom>
          <a:noFill/>
          <a:ln w="28575" cap="flat" cmpd="sng">
            <a:solidFill>
              <a:schemeClr val="bg1">
                <a:lumMod val="65000"/>
              </a:schemeClr>
            </a:solidFill>
            <a:bevel/>
          </a:ln>
        </p:spPr>
        <p:txBody>
          <a:bodyPr>
            <a:normAutofit fontScale="2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+mn-lt"/>
              <a:ea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6402" y="208819"/>
            <a:ext cx="68087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Q. </a:t>
            </a:r>
            <a:r>
              <a:rPr lang="zh-CN" altLang="en-US" sz="3200" b="1" dirty="0" smtClean="0"/>
              <a:t>如何在库内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查找投稿消息？</a:t>
            </a:r>
            <a:endParaRPr lang="en-US" altLang="zh-CN" sz="3200" b="1" dirty="0" smtClean="0"/>
          </a:p>
          <a:p>
            <a:endParaRPr lang="en-US" altLang="zh-TW" sz="3200" b="1" dirty="0"/>
          </a:p>
          <a:p>
            <a:r>
              <a:rPr lang="en-US" altLang="zh-CN" sz="3200" b="1" dirty="0" smtClean="0">
                <a:solidFill>
                  <a:schemeClr val="accent4">
                    <a:lumMod val="75000"/>
                  </a:schemeClr>
                </a:solidFill>
              </a:rPr>
              <a:t>=&gt;</a:t>
            </a:r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在期刊</a:t>
            </a:r>
            <a:r>
              <a:rPr lang="zh-CN" altLang="en-US" sz="3200" b="1" dirty="0">
                <a:solidFill>
                  <a:schemeClr val="accent4">
                    <a:lumMod val="75000"/>
                  </a:schemeClr>
                </a:solidFill>
              </a:rPr>
              <a:t>列表</a:t>
            </a:r>
            <a:endParaRPr lang="en-US" altLang="zh-CN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zh-CN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zh-CN" sz="32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点击想投的刊，</a:t>
            </a:r>
            <a:endParaRPr lang="en-US" altLang="zh-CN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zh-CN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zh-CN" sz="32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进入期刊详目页</a:t>
            </a:r>
            <a:endParaRPr lang="zh-TW" alt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995" y="6350"/>
            <a:ext cx="8138795" cy="6811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136402" y="208819"/>
            <a:ext cx="68087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Q. </a:t>
            </a:r>
            <a:r>
              <a:rPr lang="zh-CN" altLang="en-US" sz="3200" b="1" dirty="0" smtClean="0"/>
              <a:t>如何在库内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查找投稿消息？</a:t>
            </a:r>
            <a:endParaRPr lang="en-US" altLang="zh-CN" sz="3200" b="1" dirty="0" smtClean="0"/>
          </a:p>
          <a:p>
            <a:endParaRPr lang="en-US" altLang="zh-TW" sz="3200" b="1" dirty="0"/>
          </a:p>
          <a:p>
            <a:r>
              <a:rPr lang="en-US" altLang="zh-CN" sz="3200" b="1" dirty="0" smtClean="0">
                <a:solidFill>
                  <a:schemeClr val="accent4">
                    <a:lumMod val="75000"/>
                  </a:schemeClr>
                </a:solidFill>
              </a:rPr>
              <a:t>=&gt;</a:t>
            </a:r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看详目页左下方</a:t>
            </a:r>
            <a:endParaRPr lang="en-US" altLang="zh-CN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  “基本信息</a:t>
            </a:r>
            <a:r>
              <a:rPr lang="en-US" altLang="zh-CN" sz="3200" b="1" dirty="0" smtClean="0">
                <a:solidFill>
                  <a:schemeClr val="accent4">
                    <a:lumMod val="75000"/>
                  </a:schemeClr>
                </a:solidFill>
              </a:rPr>
              <a:t>”</a:t>
            </a:r>
            <a:endParaRPr lang="zh-TW" alt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30316" y="548284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</a:rPr>
              <a:t>基本信息</a:t>
            </a:r>
            <a:endParaRPr lang="zh-TW" altLang="en-US" sz="2800" b="1" dirty="0">
              <a:solidFill>
                <a:schemeClr val="accent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1655" y="24130"/>
            <a:ext cx="7812405" cy="3343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655" y="3367405"/>
            <a:ext cx="7813040" cy="3475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002" y="152496"/>
            <a:ext cx="6808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Q. </a:t>
            </a:r>
            <a:r>
              <a:rPr lang="zh-CN" altLang="en-US" sz="3200" b="1" dirty="0" smtClean="0"/>
              <a:t>如何在库内查找投稿消息？</a:t>
            </a:r>
            <a:endParaRPr lang="en-US" altLang="zh-CN" sz="3200" b="1" dirty="0" smtClean="0"/>
          </a:p>
          <a:p>
            <a:r>
              <a:rPr lang="en-US" altLang="zh-TW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zh-TW" sz="3200" b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endParaRPr lang="en-US" altLang="zh-TW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zh-CN" sz="3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zh-CN" sz="3200" b="1" dirty="0" smtClean="0">
                <a:solidFill>
                  <a:schemeClr val="accent4">
                    <a:lumMod val="75000"/>
                  </a:schemeClr>
                </a:solidFill>
              </a:rPr>
              <a:t>     =》</a:t>
            </a:r>
            <a:r>
              <a:rPr lang="zh-CN" altLang="en-US" sz="3200" b="1" dirty="0" smtClean="0">
                <a:solidFill>
                  <a:schemeClr val="accent4">
                    <a:lumMod val="75000"/>
                  </a:schemeClr>
                </a:solidFill>
              </a:rPr>
              <a:t>点击下载投稿信息</a:t>
            </a:r>
            <a:endParaRPr lang="zh-TW" alt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965" y="3098800"/>
            <a:ext cx="4076700" cy="329057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008987" y="4574002"/>
            <a:ext cx="227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投稿信息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669540" y="4396105"/>
            <a:ext cx="1336675" cy="87884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组合 11"/>
          <p:cNvGrpSpPr/>
          <p:nvPr/>
        </p:nvGrpSpPr>
        <p:grpSpPr bwMode="auto">
          <a:xfrm>
            <a:off x="9025467" y="782445"/>
            <a:ext cx="2599267" cy="5233988"/>
            <a:chOff x="4826489" y="960077"/>
            <a:chExt cx="2245148" cy="4947242"/>
          </a:xfrm>
        </p:grpSpPr>
        <p:cxnSp>
          <p:nvCxnSpPr>
            <p:cNvPr id="13" name="Straight Connector 81"/>
            <p:cNvCxnSpPr/>
            <p:nvPr/>
          </p:nvCxnSpPr>
          <p:spPr>
            <a:xfrm flipV="1">
              <a:off x="5983434" y="1882902"/>
              <a:ext cx="0" cy="435153"/>
            </a:xfrm>
            <a:prstGeom prst="line">
              <a:avLst/>
            </a:prstGeom>
            <a:ln w="38100">
              <a:solidFill>
                <a:schemeClr val="tx1">
                  <a:lumMod val="20000"/>
                  <a:lumOff val="8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64"/>
            <p:cNvSpPr/>
            <p:nvPr/>
          </p:nvSpPr>
          <p:spPr>
            <a:xfrm>
              <a:off x="5521240" y="960077"/>
              <a:ext cx="922925" cy="922825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127000" dist="38100" dir="5400000" algn="t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000" dirty="0" smtClean="0">
                  <a:solidFill>
                    <a:schemeClr val="tx1"/>
                  </a:solidFill>
                </a:rPr>
                <a:t>学术 期刊</a:t>
              </a:r>
              <a:endParaRPr kumimoji="0" lang="uk-UA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85"/>
            <p:cNvCxnSpPr>
              <a:endCxn id="24" idx="0"/>
            </p:cNvCxnSpPr>
            <p:nvPr/>
          </p:nvCxnSpPr>
          <p:spPr>
            <a:xfrm>
              <a:off x="5983434" y="4213222"/>
              <a:ext cx="0" cy="771272"/>
            </a:xfrm>
            <a:prstGeom prst="line">
              <a:avLst/>
            </a:prstGeom>
            <a:ln w="38100">
              <a:solidFill>
                <a:schemeClr val="tx1">
                  <a:lumMod val="20000"/>
                  <a:lumOff val="8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74"/>
            <p:cNvSpPr/>
            <p:nvPr/>
          </p:nvSpPr>
          <p:spPr>
            <a:xfrm>
              <a:off x="5521240" y="4984494"/>
              <a:ext cx="922925" cy="922825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  <a:effectLst>
              <a:outerShdw blurRad="127000" dist="38100" dir="5400000" algn="t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000" dirty="0" smtClean="0"/>
                <a:t>学位论文</a:t>
              </a:r>
              <a:endParaRPr kumimoji="0" lang="uk-UA" sz="2000" dirty="0"/>
            </a:p>
          </p:txBody>
        </p:sp>
        <p:sp>
          <p:nvSpPr>
            <p:cNvPr id="25" name="Oval 92"/>
            <p:cNvSpPr/>
            <p:nvPr/>
          </p:nvSpPr>
          <p:spPr>
            <a:xfrm>
              <a:off x="4826489" y="2277541"/>
              <a:ext cx="2245148" cy="231231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bg1"/>
              </a:solidFill>
              <a:prstDash val="solid"/>
            </a:ln>
            <a:effectLst>
              <a:outerShdw blurRad="127000" dist="38100" dir="5400000" algn="t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000" dirty="0" smtClean="0">
                  <a:solidFill>
                    <a:schemeClr val="tx1"/>
                  </a:solidFill>
                </a:rPr>
                <a:t>台湾学术文献数据库</a:t>
              </a:r>
              <a:endParaRPr kumimoji="0" lang="uk-UA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24" name="组合 99"/>
          <p:cNvGrpSpPr/>
          <p:nvPr/>
        </p:nvGrpSpPr>
        <p:grpSpPr bwMode="auto">
          <a:xfrm>
            <a:off x="811213" y="1754188"/>
            <a:ext cx="8402637" cy="3652838"/>
            <a:chOff x="927137" y="2028643"/>
            <a:chExt cx="8402593" cy="3651912"/>
          </a:xfrm>
        </p:grpSpPr>
        <p:grpSp>
          <p:nvGrpSpPr>
            <p:cNvPr id="5127" name="组合 92"/>
            <p:cNvGrpSpPr/>
            <p:nvPr/>
          </p:nvGrpSpPr>
          <p:grpSpPr bwMode="auto">
            <a:xfrm>
              <a:off x="927137" y="2028643"/>
              <a:ext cx="8402593" cy="2052118"/>
              <a:chOff x="927136" y="1143897"/>
              <a:chExt cx="8402593" cy="2052118"/>
            </a:xfrm>
          </p:grpSpPr>
          <p:grpSp>
            <p:nvGrpSpPr>
              <p:cNvPr id="5134" name="组合 91"/>
              <p:cNvGrpSpPr/>
              <p:nvPr/>
            </p:nvGrpSpPr>
            <p:grpSpPr bwMode="auto">
              <a:xfrm>
                <a:off x="927136" y="1143897"/>
                <a:ext cx="8402593" cy="520568"/>
                <a:chOff x="927136" y="1143897"/>
                <a:chExt cx="8402593" cy="520568"/>
              </a:xfrm>
            </p:grpSpPr>
            <p:sp>
              <p:nvSpPr>
                <p:cNvPr id="5141" name="矩形 3"/>
                <p:cNvSpPr>
                  <a:spLocks noChangeArrowheads="1"/>
                </p:cNvSpPr>
                <p:nvPr/>
              </p:nvSpPr>
              <p:spPr bwMode="auto">
                <a:xfrm>
                  <a:off x="2111560" y="1219621"/>
                  <a:ext cx="721816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PMingLiU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PMingLiU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PMingLiU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PMingLiU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PMingLiU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PMingLiU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PMingLiU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PMingLiU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PMingLiU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kumimoji="0" lang="zh-CN" altLang="en-US" dirty="0" smtClean="0">
                      <a:latin typeface="Calibri Light" panose="020F0302020204030204" pitchFamily="34" charset="0"/>
                      <a:ea typeface="微软雅黑" panose="020B0503020204020204" pitchFamily="34" charset="-122"/>
                    </a:rPr>
                    <a:t>基</a:t>
                  </a:r>
                  <a:r>
                    <a:rPr kumimoji="0" lang="zh-CN" altLang="en-US" dirty="0">
                      <a:latin typeface="Calibri Light" panose="020F0302020204030204" pitchFamily="34" charset="0"/>
                      <a:ea typeface="微软雅黑" panose="020B0503020204020204" pitchFamily="34" charset="-122"/>
                    </a:rPr>
                    <a:t>础与应用科学、工程学、医药卫生、生物农学</a:t>
                  </a:r>
                  <a:r>
                    <a:rPr kumimoji="0" lang="zh-CN" altLang="en-US" dirty="0" smtClean="0">
                      <a:latin typeface="Calibri Light" panose="020F0302020204030204" pitchFamily="34" charset="0"/>
                      <a:ea typeface="微软雅黑" panose="020B0503020204020204" pitchFamily="34" charset="-122"/>
                    </a:rPr>
                    <a:t>、人文学、社会科学</a:t>
                  </a:r>
                  <a:endParaRPr kumimoji="0" lang="zh-CN" altLang="en-US" dirty="0">
                    <a:latin typeface="Calibri Light" panose="020F030202020403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927136" y="1143897"/>
                  <a:ext cx="1173156" cy="52056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kumimoji="0" lang="zh-CN" altLang="en-US" dirty="0" smtClean="0">
                      <a:solidFill>
                        <a:schemeClr val="bg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rPr>
                    <a:t>学科分类</a:t>
                  </a:r>
                  <a:endParaRPr kumimoji="0" lang="zh-CN" altLang="en-US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grpSp>
            <p:nvGrpSpPr>
              <p:cNvPr id="5135" name="组合 89"/>
              <p:cNvGrpSpPr/>
              <p:nvPr/>
            </p:nvGrpSpPr>
            <p:grpSpPr bwMode="auto">
              <a:xfrm>
                <a:off x="927136" y="1924749"/>
                <a:ext cx="5533996" cy="525330"/>
                <a:chOff x="927138" y="1867856"/>
                <a:chExt cx="5533996" cy="525330"/>
              </a:xfrm>
            </p:grpSpPr>
            <p:sp>
              <p:nvSpPr>
                <p:cNvPr id="85" name="矩形 84"/>
                <p:cNvSpPr/>
                <p:nvPr/>
              </p:nvSpPr>
              <p:spPr>
                <a:xfrm>
                  <a:off x="927138" y="1867856"/>
                  <a:ext cx="1173156" cy="52533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kumimoji="0" lang="zh-CN" altLang="en-US" dirty="0">
                      <a:solidFill>
                        <a:schemeClr val="bg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rPr>
                    <a:t>年   代</a:t>
                  </a:r>
                  <a:endParaRPr kumimoji="0" lang="zh-CN" altLang="en-US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>
                <a:xfrm>
                  <a:off x="2111407" y="1947211"/>
                  <a:ext cx="4349727" cy="37138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CN" dirty="0">
                      <a:latin typeface="+mn-ea"/>
                      <a:ea typeface="+mn-ea"/>
                    </a:rPr>
                    <a:t>1991</a:t>
                  </a:r>
                  <a:r>
                    <a:rPr kumimoji="0" lang="zh-CN" altLang="en-US" dirty="0">
                      <a:latin typeface="+mn-ea"/>
                      <a:ea typeface="+mn-ea"/>
                    </a:rPr>
                    <a:t>年迄今</a:t>
                  </a:r>
                  <a:r>
                    <a:rPr kumimoji="0" lang="en-US" altLang="zh-TW" dirty="0">
                      <a:latin typeface="+mn-ea"/>
                      <a:ea typeface="+mn-ea"/>
                    </a:rPr>
                    <a:t>(</a:t>
                  </a:r>
                  <a:r>
                    <a:rPr kumimoji="0" lang="zh-TW" altLang="en-US" dirty="0">
                      <a:latin typeface="+mn-ea"/>
                      <a:ea typeface="+mn-ea"/>
                    </a:rPr>
                    <a:t>每种收录年限有所不同</a:t>
                  </a:r>
                  <a:r>
                    <a:rPr kumimoji="0" lang="en-US" altLang="zh-TW" dirty="0">
                      <a:latin typeface="+mn-ea"/>
                      <a:ea typeface="+mn-ea"/>
                    </a:rPr>
                    <a:t>)</a:t>
                  </a:r>
                  <a:r>
                    <a:rPr kumimoji="0" lang="zh-CN" altLang="en-US" dirty="0">
                      <a:latin typeface="+mn-ea"/>
                      <a:ea typeface="+mn-ea"/>
                    </a:rPr>
                    <a:t> </a:t>
                  </a:r>
                  <a:endParaRPr kumimoji="0" lang="zh-CN" altLang="en-US" dirty="0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5136" name="组合 90"/>
              <p:cNvGrpSpPr/>
              <p:nvPr/>
            </p:nvGrpSpPr>
            <p:grpSpPr bwMode="auto">
              <a:xfrm>
                <a:off x="927136" y="2542131"/>
                <a:ext cx="5658655" cy="653884"/>
                <a:chOff x="927136" y="2542131"/>
                <a:chExt cx="5658655" cy="653884"/>
              </a:xfrm>
            </p:grpSpPr>
            <p:sp>
              <p:nvSpPr>
                <p:cNvPr id="87" name="矩形 86"/>
                <p:cNvSpPr/>
                <p:nvPr/>
              </p:nvSpPr>
              <p:spPr>
                <a:xfrm>
                  <a:off x="2100292" y="2542131"/>
                  <a:ext cx="4485499" cy="6461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  <a:defRPr/>
                  </a:pPr>
                  <a:r>
                    <a:rPr kumimoji="0" lang="zh-CN" altLang="en-US" dirty="0">
                      <a:latin typeface="+mn-ea"/>
                      <a:ea typeface="+mn-ea"/>
                    </a:rPr>
                    <a:t>学术期刊、论文收录总</a:t>
                  </a:r>
                  <a:r>
                    <a:rPr kumimoji="0" lang="zh-CN" altLang="en-US" dirty="0" smtClean="0">
                      <a:latin typeface="+mn-ea"/>
                      <a:ea typeface="+mn-ea"/>
                    </a:rPr>
                    <a:t>量达</a:t>
                  </a:r>
                  <a:r>
                    <a:rPr kumimoji="0" lang="en-US" altLang="zh-CN" sz="2400" b="1" dirty="0" smtClean="0">
                      <a:solidFill>
                        <a:srgbClr val="31859C"/>
                      </a:solidFill>
                      <a:latin typeface="+mn-ea"/>
                      <a:ea typeface="+mn-ea"/>
                    </a:rPr>
                    <a:t>730,000</a:t>
                  </a:r>
                  <a:r>
                    <a:rPr kumimoji="0" lang="zh-CN" altLang="en-US" sz="2400" b="1" dirty="0" smtClean="0">
                      <a:solidFill>
                        <a:srgbClr val="31859C"/>
                      </a:solidFill>
                      <a:latin typeface="+mn-ea"/>
                      <a:ea typeface="+mn-ea"/>
                    </a:rPr>
                    <a:t>篇</a:t>
                  </a:r>
                  <a:endParaRPr kumimoji="0" lang="en-US" altLang="zh-CN" sz="2800" b="1" dirty="0">
                    <a:solidFill>
                      <a:srgbClr val="31859C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927136" y="2675447"/>
                  <a:ext cx="1173156" cy="520568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kumimoji="0" lang="zh-CN" altLang="en-US" dirty="0">
                      <a:solidFill>
                        <a:schemeClr val="bg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rPr>
                    <a:t>收录量</a:t>
                  </a:r>
                  <a:endParaRPr kumimoji="0" lang="zh-CN" altLang="en-US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  <p:grpSp>
          <p:nvGrpSpPr>
            <p:cNvPr id="5128" name="组合 97"/>
            <p:cNvGrpSpPr/>
            <p:nvPr/>
          </p:nvGrpSpPr>
          <p:grpSpPr bwMode="auto">
            <a:xfrm>
              <a:off x="927137" y="4339457"/>
              <a:ext cx="7468264" cy="520568"/>
              <a:chOff x="927137" y="4339457"/>
              <a:chExt cx="7468264" cy="520568"/>
            </a:xfrm>
          </p:grpSpPr>
          <p:sp>
            <p:nvSpPr>
              <p:cNvPr id="94" name="矩形 93"/>
              <p:cNvSpPr/>
              <p:nvPr/>
            </p:nvSpPr>
            <p:spPr>
              <a:xfrm>
                <a:off x="2111406" y="4373640"/>
                <a:ext cx="6283995" cy="461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CN" altLang="zh-TW" dirty="0">
                    <a:latin typeface="+mn-ea"/>
                    <a:ea typeface="+mn-ea"/>
                  </a:rPr>
                  <a:t>收</a:t>
                </a:r>
                <a:r>
                  <a:rPr kumimoji="0" lang="zh-CN" altLang="zh-TW" dirty="0" smtClean="0">
                    <a:latin typeface="+mn-ea"/>
                    <a:ea typeface="+mn-ea"/>
                  </a:rPr>
                  <a:t>录</a:t>
                </a:r>
                <a:r>
                  <a:rPr kumimoji="0" lang="en-US" altLang="zh-CN" sz="2400" b="1" dirty="0" smtClean="0">
                    <a:solidFill>
                      <a:srgbClr val="31859C"/>
                    </a:solidFill>
                    <a:latin typeface="+mn-ea"/>
                    <a:ea typeface="+mn-ea"/>
                  </a:rPr>
                  <a:t>90</a:t>
                </a:r>
                <a:r>
                  <a:rPr kumimoji="0" lang="en-US" altLang="zh-TW" sz="2400" b="1" dirty="0" smtClean="0">
                    <a:solidFill>
                      <a:srgbClr val="31859C"/>
                    </a:solidFill>
                    <a:latin typeface="+mn-ea"/>
                    <a:ea typeface="+mn-ea"/>
                  </a:rPr>
                  <a:t>%</a:t>
                </a:r>
                <a:r>
                  <a:rPr kumimoji="0" lang="zh-CN" altLang="en-US" dirty="0">
                    <a:latin typeface="+mn-ea"/>
                    <a:ea typeface="+mn-ea"/>
                  </a:rPr>
                  <a:t>以上</a:t>
                </a:r>
                <a:r>
                  <a:rPr kumimoji="0" lang="zh-CN" altLang="zh-TW" dirty="0">
                    <a:latin typeface="+mn-ea"/>
                    <a:ea typeface="+mn-ea"/>
                  </a:rPr>
                  <a:t>台湾</a:t>
                </a:r>
                <a:r>
                  <a:rPr kumimoji="0" lang="zh-CN" altLang="en-US" dirty="0">
                    <a:latin typeface="+mn-ea"/>
                    <a:ea typeface="+mn-ea"/>
                  </a:rPr>
                  <a:t>出版核心</a:t>
                </a:r>
                <a:r>
                  <a:rPr kumimoji="0" lang="zh-CN" altLang="en-US" dirty="0" smtClean="0">
                    <a:latin typeface="+mn-ea"/>
                    <a:ea typeface="+mn-ea"/>
                  </a:rPr>
                  <a:t>期刊，台湾大学论文唯一授权</a:t>
                </a:r>
                <a:endParaRPr kumimoji="0" lang="zh-CN" altLang="en-US" dirty="0">
                  <a:latin typeface="+mn-lt"/>
                  <a:ea typeface="+mn-ea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927137" y="4339457"/>
                <a:ext cx="1184269" cy="52056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kumimoji="0" lang="zh-CN" altLang="en-US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收录质量</a:t>
                </a:r>
                <a:endParaRPr kumimoji="0" lang="zh-CN" altLang="en-US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5129" name="组合 98"/>
            <p:cNvGrpSpPr/>
            <p:nvPr/>
          </p:nvGrpSpPr>
          <p:grpSpPr bwMode="auto">
            <a:xfrm>
              <a:off x="927137" y="5159987"/>
              <a:ext cx="2202491" cy="520568"/>
              <a:chOff x="927137" y="5159987"/>
              <a:chExt cx="2202491" cy="520568"/>
            </a:xfrm>
          </p:grpSpPr>
          <p:sp>
            <p:nvSpPr>
              <p:cNvPr id="96" name="矩形 95"/>
              <p:cNvSpPr/>
              <p:nvPr/>
            </p:nvSpPr>
            <p:spPr>
              <a:xfrm>
                <a:off x="927137" y="5159987"/>
                <a:ext cx="1184269" cy="52056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kumimoji="0" lang="zh-CN" altLang="en-US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全球用户</a:t>
                </a:r>
                <a:endParaRPr kumimoji="0" lang="zh-CN" altLang="en-US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>
              <a:xfrm>
                <a:off x="2111406" y="5258842"/>
                <a:ext cx="1018222" cy="40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2000" dirty="0">
                    <a:latin typeface="+mn-ea"/>
                    <a:ea typeface="+mn-ea"/>
                  </a:rPr>
                  <a:t>1000</a:t>
                </a:r>
                <a:r>
                  <a:rPr kumimoji="0" lang="zh-CN" altLang="en-US" dirty="0">
                    <a:latin typeface="+mn-ea"/>
                    <a:ea typeface="+mn-ea"/>
                  </a:rPr>
                  <a:t>家</a:t>
                </a:r>
                <a:endParaRPr kumimoji="0" lang="zh-CN" altLang="en-US" dirty="0">
                  <a:latin typeface="+mn-lt"/>
                  <a:ea typeface="+mn-ea"/>
                </a:endParaRPr>
              </a:p>
            </p:txBody>
          </p:sp>
        </p:grpSp>
      </p:grpSp>
      <p:pic>
        <p:nvPicPr>
          <p:cNvPr id="30" name="圖片 29" descr="ALCN平台LOGO(簡)"/>
          <p:cNvPicPr>
            <a:picLocks noChangeAspect="1"/>
          </p:cNvPicPr>
          <p:nvPr/>
        </p:nvPicPr>
        <p:blipFill>
          <a:blip r:embed="rId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1427" y="203048"/>
            <a:ext cx="6163811" cy="69712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459183" y="320780"/>
            <a:ext cx="182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收录介绍</a:t>
            </a:r>
            <a:endParaRPr lang="zh-TW" altLang="en-US" sz="2400" b="1" dirty="0"/>
          </a:p>
        </p:txBody>
      </p:sp>
      <p:pic>
        <p:nvPicPr>
          <p:cNvPr id="2" name="图片 1" descr="LOGO无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-15240"/>
            <a:ext cx="9934575" cy="686689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3501008"/>
            <a:ext cx="12192000" cy="3356992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11"/>
          <p:cNvSpPr txBox="1"/>
          <p:nvPr/>
        </p:nvSpPr>
        <p:spPr>
          <a:xfrm>
            <a:off x="551384" y="517878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Adobe 宋体 Std L" pitchFamily="18" charset="-128"/>
                <a:ea typeface="微软雅黑 Light" panose="020B0502040204020203" pitchFamily="34" charset="-122"/>
                <a:cs typeface="Arial" panose="020B0604020202020204" pitchFamily="34" charset="0"/>
              </a:rPr>
              <a:t>了解文献影响力</a:t>
            </a:r>
            <a:endParaRPr lang="en-US" altLang="zh-CN" sz="1600" b="1" dirty="0">
              <a:solidFill>
                <a:schemeClr val="bg1"/>
              </a:solidFill>
              <a:latin typeface="Adobe 宋体 Std L" pitchFamily="18" charset="-128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1385" y="5571340"/>
            <a:ext cx="2520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 smtClean="0">
                <a:solidFill>
                  <a:schemeClr val="bg1">
                    <a:lumMod val="95000"/>
                  </a:schemeClr>
                </a:solidFill>
                <a:latin typeface="Dotum" pitchFamily="34" charset="-127"/>
                <a:ea typeface="微软雅黑 Light" panose="020B0502040204020203" pitchFamily="34" charset="-122"/>
              </a:rPr>
              <a:t>不只能查得到，</a:t>
            </a:r>
            <a:r>
              <a:rPr lang="zh-TW" altLang="en-US" sz="1400" smtClean="0">
                <a:solidFill>
                  <a:schemeClr val="bg1">
                    <a:lumMod val="95000"/>
                  </a:schemeClr>
                </a:solidFill>
                <a:latin typeface="Dotum" pitchFamily="34" charset="-127"/>
                <a:ea typeface="微软雅黑 Light" panose="020B0502040204020203" pitchFamily="34" charset="-122"/>
              </a:rPr>
              <a:t>更能</a:t>
            </a:r>
            <a:r>
              <a:rPr lang="zh-TW" altLang="en-US" sz="1600" b="1" smtClean="0">
                <a:solidFill>
                  <a:schemeClr val="accent6">
                    <a:lumMod val="75000"/>
                  </a:schemeClr>
                </a:solidFill>
                <a:latin typeface="Dotum" pitchFamily="34" charset="-127"/>
                <a:ea typeface="微软雅黑 Light" panose="020B0502040204020203" pitchFamily="34" charset="-122"/>
              </a:rPr>
              <a:t>透过计量</a:t>
            </a:r>
            <a:r>
              <a:rPr lang="zh-CN" altLang="en-US" sz="1400" smtClean="0">
                <a:solidFill>
                  <a:schemeClr val="bg1">
                    <a:lumMod val="95000"/>
                  </a:schemeClr>
                </a:solidFill>
                <a:latin typeface="Dotum" pitchFamily="34" charset="-127"/>
                <a:ea typeface="微软雅黑 Light" panose="020B0502040204020203" pitchFamily="34" charset="-122"/>
              </a:rPr>
              <a:t>，了解文献的影响力，</a:t>
            </a:r>
            <a:r>
              <a:rPr lang="zh-TW" altLang="en-US" sz="1600" b="1" smtClean="0">
                <a:solidFill>
                  <a:schemeClr val="accent6">
                    <a:lumMod val="75000"/>
                  </a:schemeClr>
                </a:solidFill>
                <a:latin typeface="Dotum" pitchFamily="34" charset="-127"/>
                <a:ea typeface="微软雅黑 Light" panose="020B0502040204020203" pitchFamily="34" charset="-122"/>
              </a:rPr>
              <a:t>找出</a:t>
            </a:r>
            <a:r>
              <a:rPr lang="zh-TW" altLang="en-US" sz="1600" b="1" dirty="0" smtClean="0">
                <a:solidFill>
                  <a:schemeClr val="accent6">
                    <a:lumMod val="75000"/>
                  </a:schemeClr>
                </a:solidFill>
                <a:latin typeface="Dotum" pitchFamily="34" charset="-127"/>
                <a:ea typeface="微软雅黑 Light" panose="020B0502040204020203" pitchFamily="34" charset="-122"/>
              </a:rPr>
              <a:t>重要的</a:t>
            </a:r>
            <a:r>
              <a:rPr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Dotum" pitchFamily="34" charset="-127"/>
                <a:ea typeface="微软雅黑 Light" panose="020B0502040204020203" pitchFamily="34" charset="-122"/>
              </a:rPr>
              <a:t>论文</a:t>
            </a:r>
            <a:r>
              <a:rPr lang="zh-TW" altLang="en-US" sz="1400" dirty="0" smtClean="0">
                <a:solidFill>
                  <a:schemeClr val="bg1">
                    <a:lumMod val="95000"/>
                  </a:schemeClr>
                </a:solidFill>
                <a:latin typeface="Dotum" pitchFamily="34" charset="-127"/>
                <a:ea typeface="微软雅黑 Light" panose="020B0502040204020203" pitchFamily="34" charset="-122"/>
              </a:rPr>
              <a:t>。</a:t>
            </a:r>
            <a:endParaRPr lang="en-US" altLang="zh-TW" sz="1400" dirty="0" smtClean="0">
              <a:solidFill>
                <a:schemeClr val="bg1">
                  <a:lumMod val="95000"/>
                </a:schemeClr>
              </a:solidFill>
              <a:latin typeface="Dotum" pitchFamily="34" charset="-127"/>
              <a:ea typeface="微软雅黑 Light" panose="020B0502040204020203" pitchFamily="34" charset="-122"/>
            </a:endParaRPr>
          </a:p>
        </p:txBody>
      </p:sp>
      <p:sp>
        <p:nvSpPr>
          <p:cNvPr id="41" name="文本框 13"/>
          <p:cNvSpPr txBox="1"/>
          <p:nvPr/>
        </p:nvSpPr>
        <p:spPr>
          <a:xfrm>
            <a:off x="3359696" y="515848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接轨国际平台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359697" y="5551040"/>
            <a:ext cx="25202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>
                <a:solidFill>
                  <a:schemeClr val="bg1">
                    <a:lumMod val="95000"/>
                  </a:schemeClr>
                </a:solidFill>
                <a:latin typeface="等线" panose="02010600030101010101" pitchFamily="2" charset="-122"/>
                <a:ea typeface="微软雅黑 Light" panose="020B0502040204020203" pitchFamily="34" charset="-122"/>
              </a:rPr>
              <a:t>不只能看到华艺的计量，更能藉由国际合作，一次掌握文献在</a:t>
            </a:r>
            <a:r>
              <a:rPr lang="zh-CN" altLang="en-US" sz="1600" b="1" smtClean="0">
                <a:solidFill>
                  <a:schemeClr val="accent6">
                    <a:lumMod val="75000"/>
                  </a:schemeClr>
                </a:solidFill>
                <a:latin typeface="Dotum" pitchFamily="34" charset="-127"/>
                <a:ea typeface="微软雅黑 Light" panose="020B0502040204020203" pitchFamily="34" charset="-122"/>
              </a:rPr>
              <a:t>全世界的曝光状况</a:t>
            </a:r>
            <a:r>
              <a:rPr lang="zh-TW" altLang="en-US" sz="1400" smtClean="0">
                <a:solidFill>
                  <a:schemeClr val="bg1">
                    <a:lumMod val="95000"/>
                  </a:schemeClr>
                </a:solidFill>
                <a:latin typeface="等线" panose="02010600030101010101" pitchFamily="2" charset="-122"/>
                <a:ea typeface="微软雅黑 Light" panose="020B0502040204020203" pitchFamily="34" charset="-122"/>
              </a:rPr>
              <a:t>！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ea typeface="微软雅黑 Light" panose="020B0502040204020203" pitchFamily="34" charset="-122"/>
            </a:endParaRPr>
          </a:p>
        </p:txBody>
      </p:sp>
      <p:grpSp>
        <p:nvGrpSpPr>
          <p:cNvPr id="3" name="组合 1"/>
          <p:cNvGrpSpPr/>
          <p:nvPr/>
        </p:nvGrpSpPr>
        <p:grpSpPr>
          <a:xfrm>
            <a:off x="695400" y="4029244"/>
            <a:ext cx="959855" cy="959855"/>
            <a:chOff x="839416" y="4029244"/>
            <a:chExt cx="959855" cy="959855"/>
          </a:xfrm>
        </p:grpSpPr>
        <p:sp>
          <p:nvSpPr>
            <p:cNvPr id="44" name="椭圆 9"/>
            <p:cNvSpPr/>
            <p:nvPr/>
          </p:nvSpPr>
          <p:spPr>
            <a:xfrm>
              <a:off x="839416" y="4029244"/>
              <a:ext cx="959855" cy="959855"/>
            </a:xfrm>
            <a:prstGeom prst="ellipse">
              <a:avLst/>
            </a:prstGeom>
            <a:solidFill>
              <a:srgbClr val="F17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图片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991" y="4110033"/>
              <a:ext cx="746733" cy="746733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组合 2"/>
          <p:cNvGrpSpPr/>
          <p:nvPr/>
        </p:nvGrpSpPr>
        <p:grpSpPr>
          <a:xfrm>
            <a:off x="3431704" y="4053321"/>
            <a:ext cx="959855" cy="959855"/>
            <a:chOff x="3863752" y="4053321"/>
            <a:chExt cx="959855" cy="959855"/>
          </a:xfrm>
        </p:grpSpPr>
        <p:sp>
          <p:nvSpPr>
            <p:cNvPr id="47" name="椭圆 10"/>
            <p:cNvSpPr/>
            <p:nvPr/>
          </p:nvSpPr>
          <p:spPr>
            <a:xfrm>
              <a:off x="3863752" y="4053321"/>
              <a:ext cx="959855" cy="959855"/>
            </a:xfrm>
            <a:prstGeom prst="ellipse">
              <a:avLst/>
            </a:prstGeom>
            <a:solidFill>
              <a:srgbClr val="F17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8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841" y="4205942"/>
              <a:ext cx="680399" cy="68039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" name="等腰三角形 48"/>
          <p:cNvSpPr/>
          <p:nvPr/>
        </p:nvSpPr>
        <p:spPr>
          <a:xfrm rot="10800000">
            <a:off x="8869637" y="4870090"/>
            <a:ext cx="216024" cy="186228"/>
          </a:xfrm>
          <a:prstGeom prst="triangle">
            <a:avLst/>
          </a:prstGeom>
          <a:solidFill>
            <a:srgbClr val="F17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7536160" y="5199583"/>
            <a:ext cx="3039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rPr>
              <a:t>替代计量，接轨国际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608167" y="5733256"/>
            <a:ext cx="4104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1600" smtClean="0">
                <a:solidFill>
                  <a:schemeClr val="bg1">
                    <a:lumMod val="85000"/>
                  </a:schemeClr>
                </a:solidFill>
                <a:ea typeface="微软雅黑 Light" panose="020B0502040204020203" pitchFamily="34" charset="-122"/>
              </a:rPr>
              <a:t>  与替代计量领头羊</a:t>
            </a:r>
            <a:r>
              <a:rPr lang="en-US" altLang="zh-TW" sz="1600" smtClean="0">
                <a:solidFill>
                  <a:schemeClr val="bg1">
                    <a:lumMod val="85000"/>
                  </a:schemeClr>
                </a:solidFill>
                <a:ea typeface="微软雅黑 Light" panose="020B0502040204020203" pitchFamily="34" charset="-122"/>
              </a:rPr>
              <a:t>PlumX</a:t>
            </a:r>
            <a:r>
              <a:rPr lang="zh-TW" altLang="en-US" sz="1600" dirty="0" smtClean="0">
                <a:solidFill>
                  <a:schemeClr val="bg1">
                    <a:lumMod val="85000"/>
                  </a:schemeClr>
                </a:solidFill>
                <a:ea typeface="微软雅黑 Light" panose="020B0502040204020203" pitchFamily="34" charset="-122"/>
              </a:rPr>
              <a:t>合作</a:t>
            </a:r>
            <a:endParaRPr lang="en-US" altLang="zh-TW" sz="1600" dirty="0" smtClean="0">
              <a:solidFill>
                <a:schemeClr val="bg1">
                  <a:lumMod val="85000"/>
                </a:schemeClr>
              </a:solidFill>
              <a:ea typeface="微软雅黑 Light" panose="020B0502040204020203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600" smtClean="0">
                <a:solidFill>
                  <a:schemeClr val="bg1">
                    <a:lumMod val="85000"/>
                  </a:schemeClr>
                </a:solidFill>
                <a:ea typeface="微软雅黑 Light" panose="020B0502040204020203" pitchFamily="34" charset="-122"/>
              </a:rPr>
              <a:t>  从多面向的计量信息，了解文章的影响力</a:t>
            </a:r>
            <a:endParaRPr lang="en-US" altLang="zh-TW" sz="1600" dirty="0" smtClean="0">
              <a:solidFill>
                <a:schemeClr val="bg1">
                  <a:lumMod val="85000"/>
                </a:schemeClr>
              </a:solidFill>
              <a:ea typeface="微软雅黑 Light" panose="020B0502040204020203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5"/>
            <a:ext cx="7715250" cy="3901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885" y="-3175"/>
            <a:ext cx="4476115" cy="350456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22"/>
          <p:cNvGrpSpPr/>
          <p:nvPr>
            <p:custDataLst>
              <p:tags r:id="rId1"/>
            </p:custDataLst>
          </p:nvPr>
        </p:nvGrpSpPr>
        <p:grpSpPr bwMode="auto">
          <a:xfrm>
            <a:off x="258763" y="409575"/>
            <a:ext cx="4656137" cy="530225"/>
            <a:chOff x="2315064" y="3129110"/>
            <a:chExt cx="4654888" cy="530958"/>
          </a:xfrm>
        </p:grpSpPr>
        <p:sp>
          <p:nvSpPr>
            <p:cNvPr id="24" name="Freeform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315064" y="3129110"/>
              <a:ext cx="552302" cy="530958"/>
            </a:xfrm>
            <a:custGeom>
              <a:avLst/>
              <a:gdLst>
                <a:gd name="T0" fmla="*/ 48528406 w 376"/>
                <a:gd name="T1" fmla="*/ 953213401 h 362"/>
                <a:gd name="T2" fmla="*/ 113230937 w 376"/>
                <a:gd name="T3" fmla="*/ 832042938 h 362"/>
                <a:gd name="T4" fmla="*/ 32352270 w 376"/>
                <a:gd name="T5" fmla="*/ 751261290 h 362"/>
                <a:gd name="T6" fmla="*/ 129407072 w 376"/>
                <a:gd name="T7" fmla="*/ 638168992 h 362"/>
                <a:gd name="T8" fmla="*/ 8087063 w 376"/>
                <a:gd name="T9" fmla="*/ 533152850 h 362"/>
                <a:gd name="T10" fmla="*/ 153670270 w 376"/>
                <a:gd name="T11" fmla="*/ 452373211 h 362"/>
                <a:gd name="T12" fmla="*/ 113230937 w 376"/>
                <a:gd name="T13" fmla="*/ 355435233 h 362"/>
                <a:gd name="T14" fmla="*/ 194111613 w 376"/>
                <a:gd name="T15" fmla="*/ 379669728 h 362"/>
                <a:gd name="T16" fmla="*/ 202198676 w 376"/>
                <a:gd name="T17" fmla="*/ 298890088 h 362"/>
                <a:gd name="T18" fmla="*/ 299255487 w 376"/>
                <a:gd name="T19" fmla="*/ 250421100 h 362"/>
                <a:gd name="T20" fmla="*/ 250727082 w 376"/>
                <a:gd name="T21" fmla="*/ 145404958 h 362"/>
                <a:gd name="T22" fmla="*/ 420573487 w 376"/>
                <a:gd name="T23" fmla="*/ 161561287 h 362"/>
                <a:gd name="T24" fmla="*/ 493365091 w 376"/>
                <a:gd name="T25" fmla="*/ 80781648 h 362"/>
                <a:gd name="T26" fmla="*/ 582332830 w 376"/>
                <a:gd name="T27" fmla="*/ 88859813 h 362"/>
                <a:gd name="T28" fmla="*/ 687476704 w 376"/>
                <a:gd name="T29" fmla="*/ 48468989 h 362"/>
                <a:gd name="T30" fmla="*/ 808796713 w 376"/>
                <a:gd name="T31" fmla="*/ 16156330 h 362"/>
                <a:gd name="T32" fmla="*/ 897764452 w 376"/>
                <a:gd name="T33" fmla="*/ 64625318 h 362"/>
                <a:gd name="T34" fmla="*/ 946290848 w 376"/>
                <a:gd name="T35" fmla="*/ 48468989 h 362"/>
                <a:gd name="T36" fmla="*/ 1027171525 w 376"/>
                <a:gd name="T37" fmla="*/ 72703483 h 362"/>
                <a:gd name="T38" fmla="*/ 1059523795 w 376"/>
                <a:gd name="T39" fmla="*/ 129248628 h 362"/>
                <a:gd name="T40" fmla="*/ 1140402462 w 376"/>
                <a:gd name="T41" fmla="*/ 96937977 h 362"/>
                <a:gd name="T42" fmla="*/ 1140402462 w 376"/>
                <a:gd name="T43" fmla="*/ 169639452 h 362"/>
                <a:gd name="T44" fmla="*/ 1221281128 w 376"/>
                <a:gd name="T45" fmla="*/ 250421100 h 362"/>
                <a:gd name="T46" fmla="*/ 1277898606 w 376"/>
                <a:gd name="T47" fmla="*/ 258499264 h 362"/>
                <a:gd name="T48" fmla="*/ 1285985669 w 376"/>
                <a:gd name="T49" fmla="*/ 274655594 h 362"/>
                <a:gd name="T50" fmla="*/ 1439657949 w 376"/>
                <a:gd name="T51" fmla="*/ 395826057 h 362"/>
                <a:gd name="T52" fmla="*/ 1366866345 w 376"/>
                <a:gd name="T53" fmla="*/ 460451375 h 362"/>
                <a:gd name="T54" fmla="*/ 1472008210 w 376"/>
                <a:gd name="T55" fmla="*/ 597778168 h 362"/>
                <a:gd name="T56" fmla="*/ 1415392741 w 376"/>
                <a:gd name="T57" fmla="*/ 662403486 h 362"/>
                <a:gd name="T58" fmla="*/ 1496273417 w 376"/>
                <a:gd name="T59" fmla="*/ 710872475 h 362"/>
                <a:gd name="T60" fmla="*/ 1480097282 w 376"/>
                <a:gd name="T61" fmla="*/ 751261290 h 362"/>
                <a:gd name="T62" fmla="*/ 1399216606 w 376"/>
                <a:gd name="T63" fmla="*/ 848199268 h 362"/>
                <a:gd name="T64" fmla="*/ 1447745012 w 376"/>
                <a:gd name="T65" fmla="*/ 945135237 h 362"/>
                <a:gd name="T66" fmla="*/ 1383040471 w 376"/>
                <a:gd name="T67" fmla="*/ 961291566 h 362"/>
                <a:gd name="T68" fmla="*/ 1383040471 w 376"/>
                <a:gd name="T69" fmla="*/ 1009760555 h 362"/>
                <a:gd name="T70" fmla="*/ 1407305678 w 376"/>
                <a:gd name="T71" fmla="*/ 1122854862 h 362"/>
                <a:gd name="T72" fmla="*/ 1294072732 w 376"/>
                <a:gd name="T73" fmla="*/ 1114776697 h 362"/>
                <a:gd name="T74" fmla="*/ 1269809534 w 376"/>
                <a:gd name="T75" fmla="*/ 1211712666 h 362"/>
                <a:gd name="T76" fmla="*/ 1172754732 w 376"/>
                <a:gd name="T77" fmla="*/ 1235947160 h 362"/>
                <a:gd name="T78" fmla="*/ 1205107003 w 376"/>
                <a:gd name="T79" fmla="*/ 1332885138 h 362"/>
                <a:gd name="T80" fmla="*/ 1091874056 w 376"/>
                <a:gd name="T81" fmla="*/ 1300572478 h 362"/>
                <a:gd name="T82" fmla="*/ 1116139264 w 376"/>
                <a:gd name="T83" fmla="*/ 1421742942 h 362"/>
                <a:gd name="T84" fmla="*/ 1059523795 w 376"/>
                <a:gd name="T85" fmla="*/ 1373273953 h 362"/>
                <a:gd name="T86" fmla="*/ 938203786 w 376"/>
                <a:gd name="T87" fmla="*/ 1373273953 h 362"/>
                <a:gd name="T88" fmla="*/ 857323109 w 376"/>
                <a:gd name="T89" fmla="*/ 1413664777 h 362"/>
                <a:gd name="T90" fmla="*/ 768355370 w 376"/>
                <a:gd name="T91" fmla="*/ 1381352118 h 362"/>
                <a:gd name="T92" fmla="*/ 687476704 w 376"/>
                <a:gd name="T93" fmla="*/ 1437899271 h 362"/>
                <a:gd name="T94" fmla="*/ 663213506 w 376"/>
                <a:gd name="T95" fmla="*/ 1397508447 h 362"/>
                <a:gd name="T96" fmla="*/ 622772163 w 376"/>
                <a:gd name="T97" fmla="*/ 1365195788 h 362"/>
                <a:gd name="T98" fmla="*/ 590421902 w 376"/>
                <a:gd name="T99" fmla="*/ 1454055601 h 362"/>
                <a:gd name="T100" fmla="*/ 525717361 w 376"/>
                <a:gd name="T101" fmla="*/ 1340963302 h 362"/>
                <a:gd name="T102" fmla="*/ 469101893 w 376"/>
                <a:gd name="T103" fmla="*/ 1389430283 h 362"/>
                <a:gd name="T104" fmla="*/ 428662560 w 376"/>
                <a:gd name="T105" fmla="*/ 1308650643 h 362"/>
                <a:gd name="T106" fmla="*/ 380134154 w 376"/>
                <a:gd name="T107" fmla="*/ 1324806973 h 362"/>
                <a:gd name="T108" fmla="*/ 234550946 w 376"/>
                <a:gd name="T109" fmla="*/ 1227868995 h 362"/>
                <a:gd name="T110" fmla="*/ 226463884 w 376"/>
                <a:gd name="T111" fmla="*/ 1179400007 h 362"/>
                <a:gd name="T112" fmla="*/ 177935478 w 376"/>
                <a:gd name="T113" fmla="*/ 1058229544 h 362"/>
                <a:gd name="T114" fmla="*/ 105143874 w 376"/>
                <a:gd name="T115" fmla="*/ 1106698532 h 362"/>
                <a:gd name="T116" fmla="*/ 145583207 w 376"/>
                <a:gd name="T117" fmla="*/ 985526061 h 362"/>
                <a:gd name="T118" fmla="*/ 121320009 w 376"/>
                <a:gd name="T119" fmla="*/ 920902751 h 3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6"/>
                <a:gd name="T181" fmla="*/ 0 h 362"/>
                <a:gd name="T182" fmla="*/ 376 w 376"/>
                <a:gd name="T183" fmla="*/ 362 h 3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6" h="362">
                  <a:moveTo>
                    <a:pt x="30" y="228"/>
                  </a:moveTo>
                  <a:lnTo>
                    <a:pt x="30" y="228"/>
                  </a:lnTo>
                  <a:lnTo>
                    <a:pt x="24" y="230"/>
                  </a:lnTo>
                  <a:lnTo>
                    <a:pt x="20" y="232"/>
                  </a:lnTo>
                  <a:lnTo>
                    <a:pt x="18" y="234"/>
                  </a:lnTo>
                  <a:lnTo>
                    <a:pt x="12" y="236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6" y="226"/>
                  </a:lnTo>
                  <a:lnTo>
                    <a:pt x="28" y="220"/>
                  </a:lnTo>
                  <a:lnTo>
                    <a:pt x="28" y="212"/>
                  </a:lnTo>
                  <a:lnTo>
                    <a:pt x="28" y="206"/>
                  </a:lnTo>
                  <a:lnTo>
                    <a:pt x="28" y="198"/>
                  </a:lnTo>
                  <a:lnTo>
                    <a:pt x="30" y="192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18" y="186"/>
                  </a:lnTo>
                  <a:lnTo>
                    <a:pt x="8" y="186"/>
                  </a:lnTo>
                  <a:lnTo>
                    <a:pt x="0" y="184"/>
                  </a:lnTo>
                  <a:lnTo>
                    <a:pt x="10" y="178"/>
                  </a:lnTo>
                  <a:lnTo>
                    <a:pt x="18" y="172"/>
                  </a:lnTo>
                  <a:lnTo>
                    <a:pt x="26" y="168"/>
                  </a:lnTo>
                  <a:lnTo>
                    <a:pt x="30" y="164"/>
                  </a:lnTo>
                  <a:lnTo>
                    <a:pt x="32" y="158"/>
                  </a:lnTo>
                  <a:lnTo>
                    <a:pt x="32" y="154"/>
                  </a:lnTo>
                  <a:lnTo>
                    <a:pt x="30" y="148"/>
                  </a:lnTo>
                  <a:lnTo>
                    <a:pt x="28" y="146"/>
                  </a:lnTo>
                  <a:lnTo>
                    <a:pt x="24" y="142"/>
                  </a:lnTo>
                  <a:lnTo>
                    <a:pt x="14" y="138"/>
                  </a:lnTo>
                  <a:lnTo>
                    <a:pt x="2" y="132"/>
                  </a:lnTo>
                  <a:lnTo>
                    <a:pt x="10" y="132"/>
                  </a:lnTo>
                  <a:lnTo>
                    <a:pt x="18" y="132"/>
                  </a:lnTo>
                  <a:lnTo>
                    <a:pt x="30" y="136"/>
                  </a:lnTo>
                  <a:lnTo>
                    <a:pt x="36" y="120"/>
                  </a:lnTo>
                  <a:lnTo>
                    <a:pt x="38" y="112"/>
                  </a:lnTo>
                  <a:lnTo>
                    <a:pt x="40" y="100"/>
                  </a:lnTo>
                  <a:lnTo>
                    <a:pt x="36" y="98"/>
                  </a:lnTo>
                  <a:lnTo>
                    <a:pt x="32" y="96"/>
                  </a:lnTo>
                  <a:lnTo>
                    <a:pt x="28" y="92"/>
                  </a:lnTo>
                  <a:lnTo>
                    <a:pt x="28" y="88"/>
                  </a:lnTo>
                  <a:lnTo>
                    <a:pt x="34" y="88"/>
                  </a:lnTo>
                  <a:lnTo>
                    <a:pt x="38" y="92"/>
                  </a:lnTo>
                  <a:lnTo>
                    <a:pt x="40" y="96"/>
                  </a:lnTo>
                  <a:lnTo>
                    <a:pt x="46" y="98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50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70" y="70"/>
                  </a:lnTo>
                  <a:lnTo>
                    <a:pt x="72" y="66"/>
                  </a:lnTo>
                  <a:lnTo>
                    <a:pt x="74" y="62"/>
                  </a:lnTo>
                  <a:lnTo>
                    <a:pt x="74" y="58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64" y="44"/>
                  </a:lnTo>
                  <a:lnTo>
                    <a:pt x="62" y="40"/>
                  </a:lnTo>
                  <a:lnTo>
                    <a:pt x="62" y="36"/>
                  </a:lnTo>
                  <a:lnTo>
                    <a:pt x="68" y="40"/>
                  </a:lnTo>
                  <a:lnTo>
                    <a:pt x="72" y="44"/>
                  </a:lnTo>
                  <a:lnTo>
                    <a:pt x="76" y="48"/>
                  </a:lnTo>
                  <a:lnTo>
                    <a:pt x="82" y="50"/>
                  </a:lnTo>
                  <a:lnTo>
                    <a:pt x="104" y="40"/>
                  </a:lnTo>
                  <a:lnTo>
                    <a:pt x="104" y="30"/>
                  </a:lnTo>
                  <a:lnTo>
                    <a:pt x="106" y="26"/>
                  </a:lnTo>
                  <a:lnTo>
                    <a:pt x="108" y="24"/>
                  </a:lnTo>
                  <a:lnTo>
                    <a:pt x="114" y="22"/>
                  </a:lnTo>
                  <a:lnTo>
                    <a:pt x="122" y="20"/>
                  </a:lnTo>
                  <a:lnTo>
                    <a:pt x="124" y="24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34" y="26"/>
                  </a:lnTo>
                  <a:lnTo>
                    <a:pt x="140" y="24"/>
                  </a:lnTo>
                  <a:lnTo>
                    <a:pt x="144" y="22"/>
                  </a:lnTo>
                  <a:lnTo>
                    <a:pt x="146" y="18"/>
                  </a:lnTo>
                  <a:lnTo>
                    <a:pt x="152" y="10"/>
                  </a:lnTo>
                  <a:lnTo>
                    <a:pt x="156" y="0"/>
                  </a:lnTo>
                  <a:lnTo>
                    <a:pt x="162" y="2"/>
                  </a:lnTo>
                  <a:lnTo>
                    <a:pt x="166" y="6"/>
                  </a:lnTo>
                  <a:lnTo>
                    <a:pt x="170" y="12"/>
                  </a:lnTo>
                  <a:lnTo>
                    <a:pt x="172" y="18"/>
                  </a:lnTo>
                  <a:lnTo>
                    <a:pt x="182" y="16"/>
                  </a:lnTo>
                  <a:lnTo>
                    <a:pt x="188" y="14"/>
                  </a:lnTo>
                  <a:lnTo>
                    <a:pt x="194" y="10"/>
                  </a:lnTo>
                  <a:lnTo>
                    <a:pt x="200" y="4"/>
                  </a:lnTo>
                  <a:lnTo>
                    <a:pt x="204" y="6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6" y="18"/>
                  </a:lnTo>
                  <a:lnTo>
                    <a:pt x="220" y="18"/>
                  </a:lnTo>
                  <a:lnTo>
                    <a:pt x="222" y="16"/>
                  </a:lnTo>
                  <a:lnTo>
                    <a:pt x="224" y="12"/>
                  </a:lnTo>
                  <a:lnTo>
                    <a:pt x="226" y="8"/>
                  </a:lnTo>
                  <a:lnTo>
                    <a:pt x="228" y="6"/>
                  </a:lnTo>
                  <a:lnTo>
                    <a:pt x="232" y="6"/>
                  </a:lnTo>
                  <a:lnTo>
                    <a:pt x="234" y="10"/>
                  </a:lnTo>
                  <a:lnTo>
                    <a:pt x="234" y="12"/>
                  </a:lnTo>
                  <a:lnTo>
                    <a:pt x="232" y="16"/>
                  </a:lnTo>
                  <a:lnTo>
                    <a:pt x="232" y="20"/>
                  </a:lnTo>
                  <a:lnTo>
                    <a:pt x="236" y="24"/>
                  </a:lnTo>
                  <a:lnTo>
                    <a:pt x="240" y="24"/>
                  </a:lnTo>
                  <a:lnTo>
                    <a:pt x="248" y="22"/>
                  </a:lnTo>
                  <a:lnTo>
                    <a:pt x="254" y="18"/>
                  </a:lnTo>
                  <a:lnTo>
                    <a:pt x="260" y="14"/>
                  </a:lnTo>
                  <a:lnTo>
                    <a:pt x="262" y="16"/>
                  </a:lnTo>
                  <a:lnTo>
                    <a:pt x="262" y="20"/>
                  </a:lnTo>
                  <a:lnTo>
                    <a:pt x="260" y="26"/>
                  </a:lnTo>
                  <a:lnTo>
                    <a:pt x="260" y="30"/>
                  </a:lnTo>
                  <a:lnTo>
                    <a:pt x="262" y="32"/>
                  </a:lnTo>
                  <a:lnTo>
                    <a:pt x="264" y="34"/>
                  </a:lnTo>
                  <a:lnTo>
                    <a:pt x="268" y="34"/>
                  </a:lnTo>
                  <a:lnTo>
                    <a:pt x="274" y="32"/>
                  </a:lnTo>
                  <a:lnTo>
                    <a:pt x="276" y="28"/>
                  </a:lnTo>
                  <a:lnTo>
                    <a:pt x="280" y="24"/>
                  </a:lnTo>
                  <a:lnTo>
                    <a:pt x="282" y="24"/>
                  </a:lnTo>
                  <a:lnTo>
                    <a:pt x="284" y="24"/>
                  </a:lnTo>
                  <a:lnTo>
                    <a:pt x="284" y="30"/>
                  </a:lnTo>
                  <a:lnTo>
                    <a:pt x="282" y="34"/>
                  </a:lnTo>
                  <a:lnTo>
                    <a:pt x="282" y="38"/>
                  </a:lnTo>
                  <a:lnTo>
                    <a:pt x="282" y="42"/>
                  </a:lnTo>
                  <a:lnTo>
                    <a:pt x="288" y="46"/>
                  </a:lnTo>
                  <a:lnTo>
                    <a:pt x="294" y="48"/>
                  </a:lnTo>
                  <a:lnTo>
                    <a:pt x="300" y="50"/>
                  </a:lnTo>
                  <a:lnTo>
                    <a:pt x="304" y="54"/>
                  </a:lnTo>
                  <a:lnTo>
                    <a:pt x="304" y="58"/>
                  </a:lnTo>
                  <a:lnTo>
                    <a:pt x="302" y="62"/>
                  </a:lnTo>
                  <a:lnTo>
                    <a:pt x="304" y="64"/>
                  </a:lnTo>
                  <a:lnTo>
                    <a:pt x="306" y="66"/>
                  </a:lnTo>
                  <a:lnTo>
                    <a:pt x="308" y="66"/>
                  </a:lnTo>
                  <a:lnTo>
                    <a:pt x="316" y="64"/>
                  </a:lnTo>
                  <a:lnTo>
                    <a:pt x="322" y="60"/>
                  </a:lnTo>
                  <a:lnTo>
                    <a:pt x="328" y="56"/>
                  </a:lnTo>
                  <a:lnTo>
                    <a:pt x="336" y="54"/>
                  </a:lnTo>
                  <a:lnTo>
                    <a:pt x="334" y="60"/>
                  </a:lnTo>
                  <a:lnTo>
                    <a:pt x="330" y="64"/>
                  </a:lnTo>
                  <a:lnTo>
                    <a:pt x="318" y="68"/>
                  </a:lnTo>
                  <a:lnTo>
                    <a:pt x="324" y="86"/>
                  </a:lnTo>
                  <a:lnTo>
                    <a:pt x="328" y="102"/>
                  </a:lnTo>
                  <a:lnTo>
                    <a:pt x="336" y="102"/>
                  </a:lnTo>
                  <a:lnTo>
                    <a:pt x="342" y="100"/>
                  </a:lnTo>
                  <a:lnTo>
                    <a:pt x="356" y="98"/>
                  </a:lnTo>
                  <a:lnTo>
                    <a:pt x="356" y="102"/>
                  </a:lnTo>
                  <a:lnTo>
                    <a:pt x="356" y="108"/>
                  </a:lnTo>
                  <a:lnTo>
                    <a:pt x="346" y="110"/>
                  </a:lnTo>
                  <a:lnTo>
                    <a:pt x="342" y="110"/>
                  </a:lnTo>
                  <a:lnTo>
                    <a:pt x="338" y="114"/>
                  </a:lnTo>
                  <a:lnTo>
                    <a:pt x="342" y="126"/>
                  </a:lnTo>
                  <a:lnTo>
                    <a:pt x="344" y="138"/>
                  </a:lnTo>
                  <a:lnTo>
                    <a:pt x="348" y="142"/>
                  </a:lnTo>
                  <a:lnTo>
                    <a:pt x="350" y="144"/>
                  </a:lnTo>
                  <a:lnTo>
                    <a:pt x="356" y="148"/>
                  </a:lnTo>
                  <a:lnTo>
                    <a:pt x="364" y="148"/>
                  </a:lnTo>
                  <a:lnTo>
                    <a:pt x="364" y="152"/>
                  </a:lnTo>
                  <a:lnTo>
                    <a:pt x="362" y="154"/>
                  </a:lnTo>
                  <a:lnTo>
                    <a:pt x="358" y="158"/>
                  </a:lnTo>
                  <a:lnTo>
                    <a:pt x="354" y="160"/>
                  </a:lnTo>
                  <a:lnTo>
                    <a:pt x="350" y="164"/>
                  </a:lnTo>
                  <a:lnTo>
                    <a:pt x="356" y="166"/>
                  </a:lnTo>
                  <a:lnTo>
                    <a:pt x="364" y="166"/>
                  </a:lnTo>
                  <a:lnTo>
                    <a:pt x="370" y="168"/>
                  </a:lnTo>
                  <a:lnTo>
                    <a:pt x="372" y="172"/>
                  </a:lnTo>
                  <a:lnTo>
                    <a:pt x="372" y="174"/>
                  </a:lnTo>
                  <a:lnTo>
                    <a:pt x="370" y="176"/>
                  </a:lnTo>
                  <a:lnTo>
                    <a:pt x="366" y="178"/>
                  </a:lnTo>
                  <a:lnTo>
                    <a:pt x="358" y="178"/>
                  </a:lnTo>
                  <a:lnTo>
                    <a:pt x="354" y="178"/>
                  </a:lnTo>
                  <a:lnTo>
                    <a:pt x="352" y="180"/>
                  </a:lnTo>
                  <a:lnTo>
                    <a:pt x="352" y="182"/>
                  </a:lnTo>
                  <a:lnTo>
                    <a:pt x="366" y="186"/>
                  </a:lnTo>
                  <a:lnTo>
                    <a:pt x="376" y="190"/>
                  </a:lnTo>
                  <a:lnTo>
                    <a:pt x="364" y="194"/>
                  </a:lnTo>
                  <a:lnTo>
                    <a:pt x="354" y="196"/>
                  </a:lnTo>
                  <a:lnTo>
                    <a:pt x="350" y="200"/>
                  </a:lnTo>
                  <a:lnTo>
                    <a:pt x="348" y="204"/>
                  </a:lnTo>
                  <a:lnTo>
                    <a:pt x="346" y="210"/>
                  </a:lnTo>
                  <a:lnTo>
                    <a:pt x="348" y="220"/>
                  </a:lnTo>
                  <a:lnTo>
                    <a:pt x="352" y="222"/>
                  </a:lnTo>
                  <a:lnTo>
                    <a:pt x="356" y="222"/>
                  </a:lnTo>
                  <a:lnTo>
                    <a:pt x="356" y="230"/>
                  </a:lnTo>
                  <a:lnTo>
                    <a:pt x="358" y="234"/>
                  </a:lnTo>
                  <a:lnTo>
                    <a:pt x="360" y="240"/>
                  </a:lnTo>
                  <a:lnTo>
                    <a:pt x="358" y="246"/>
                  </a:lnTo>
                  <a:lnTo>
                    <a:pt x="354" y="244"/>
                  </a:lnTo>
                  <a:lnTo>
                    <a:pt x="352" y="242"/>
                  </a:lnTo>
                  <a:lnTo>
                    <a:pt x="348" y="240"/>
                  </a:lnTo>
                  <a:lnTo>
                    <a:pt x="342" y="238"/>
                  </a:lnTo>
                  <a:lnTo>
                    <a:pt x="340" y="240"/>
                  </a:lnTo>
                  <a:lnTo>
                    <a:pt x="338" y="242"/>
                  </a:lnTo>
                  <a:lnTo>
                    <a:pt x="338" y="246"/>
                  </a:lnTo>
                  <a:lnTo>
                    <a:pt x="340" y="248"/>
                  </a:lnTo>
                  <a:lnTo>
                    <a:pt x="342" y="250"/>
                  </a:lnTo>
                  <a:lnTo>
                    <a:pt x="342" y="254"/>
                  </a:lnTo>
                  <a:lnTo>
                    <a:pt x="334" y="264"/>
                  </a:lnTo>
                  <a:lnTo>
                    <a:pt x="336" y="270"/>
                  </a:lnTo>
                  <a:lnTo>
                    <a:pt x="342" y="274"/>
                  </a:lnTo>
                  <a:lnTo>
                    <a:pt x="348" y="278"/>
                  </a:lnTo>
                  <a:lnTo>
                    <a:pt x="352" y="282"/>
                  </a:lnTo>
                  <a:lnTo>
                    <a:pt x="346" y="282"/>
                  </a:lnTo>
                  <a:lnTo>
                    <a:pt x="338" y="280"/>
                  </a:lnTo>
                  <a:lnTo>
                    <a:pt x="326" y="272"/>
                  </a:lnTo>
                  <a:lnTo>
                    <a:pt x="320" y="276"/>
                  </a:lnTo>
                  <a:lnTo>
                    <a:pt x="316" y="282"/>
                  </a:lnTo>
                  <a:lnTo>
                    <a:pt x="320" y="292"/>
                  </a:lnTo>
                  <a:lnTo>
                    <a:pt x="320" y="296"/>
                  </a:lnTo>
                  <a:lnTo>
                    <a:pt x="318" y="300"/>
                  </a:lnTo>
                  <a:lnTo>
                    <a:pt x="314" y="300"/>
                  </a:lnTo>
                  <a:lnTo>
                    <a:pt x="310" y="298"/>
                  </a:lnTo>
                  <a:lnTo>
                    <a:pt x="308" y="296"/>
                  </a:lnTo>
                  <a:lnTo>
                    <a:pt x="304" y="296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6"/>
                  </a:lnTo>
                  <a:lnTo>
                    <a:pt x="292" y="312"/>
                  </a:lnTo>
                  <a:lnTo>
                    <a:pt x="298" y="318"/>
                  </a:lnTo>
                  <a:lnTo>
                    <a:pt x="300" y="324"/>
                  </a:lnTo>
                  <a:lnTo>
                    <a:pt x="300" y="328"/>
                  </a:lnTo>
                  <a:lnTo>
                    <a:pt x="298" y="330"/>
                  </a:lnTo>
                  <a:lnTo>
                    <a:pt x="292" y="328"/>
                  </a:lnTo>
                  <a:lnTo>
                    <a:pt x="288" y="324"/>
                  </a:lnTo>
                  <a:lnTo>
                    <a:pt x="286" y="320"/>
                  </a:lnTo>
                  <a:lnTo>
                    <a:pt x="282" y="318"/>
                  </a:lnTo>
                  <a:lnTo>
                    <a:pt x="274" y="318"/>
                  </a:lnTo>
                  <a:lnTo>
                    <a:pt x="270" y="322"/>
                  </a:lnTo>
                  <a:lnTo>
                    <a:pt x="268" y="326"/>
                  </a:lnTo>
                  <a:lnTo>
                    <a:pt x="266" y="332"/>
                  </a:lnTo>
                  <a:lnTo>
                    <a:pt x="268" y="338"/>
                  </a:lnTo>
                  <a:lnTo>
                    <a:pt x="270" y="344"/>
                  </a:lnTo>
                  <a:lnTo>
                    <a:pt x="272" y="348"/>
                  </a:lnTo>
                  <a:lnTo>
                    <a:pt x="276" y="352"/>
                  </a:lnTo>
                  <a:lnTo>
                    <a:pt x="276" y="356"/>
                  </a:lnTo>
                  <a:lnTo>
                    <a:pt x="274" y="360"/>
                  </a:lnTo>
                  <a:lnTo>
                    <a:pt x="270" y="360"/>
                  </a:lnTo>
                  <a:lnTo>
                    <a:pt x="268" y="358"/>
                  </a:lnTo>
                  <a:lnTo>
                    <a:pt x="264" y="354"/>
                  </a:lnTo>
                  <a:lnTo>
                    <a:pt x="262" y="340"/>
                  </a:lnTo>
                  <a:lnTo>
                    <a:pt x="260" y="336"/>
                  </a:lnTo>
                  <a:lnTo>
                    <a:pt x="256" y="334"/>
                  </a:lnTo>
                  <a:lnTo>
                    <a:pt x="252" y="332"/>
                  </a:lnTo>
                  <a:lnTo>
                    <a:pt x="248" y="332"/>
                  </a:lnTo>
                  <a:lnTo>
                    <a:pt x="238" y="334"/>
                  </a:lnTo>
                  <a:lnTo>
                    <a:pt x="232" y="340"/>
                  </a:lnTo>
                  <a:lnTo>
                    <a:pt x="234" y="348"/>
                  </a:lnTo>
                  <a:lnTo>
                    <a:pt x="234" y="356"/>
                  </a:lnTo>
                  <a:lnTo>
                    <a:pt x="228" y="352"/>
                  </a:lnTo>
                  <a:lnTo>
                    <a:pt x="220" y="350"/>
                  </a:lnTo>
                  <a:lnTo>
                    <a:pt x="212" y="350"/>
                  </a:lnTo>
                  <a:lnTo>
                    <a:pt x="204" y="352"/>
                  </a:lnTo>
                  <a:lnTo>
                    <a:pt x="202" y="346"/>
                  </a:lnTo>
                  <a:lnTo>
                    <a:pt x="200" y="342"/>
                  </a:lnTo>
                  <a:lnTo>
                    <a:pt x="194" y="342"/>
                  </a:lnTo>
                  <a:lnTo>
                    <a:pt x="190" y="342"/>
                  </a:lnTo>
                  <a:lnTo>
                    <a:pt x="186" y="344"/>
                  </a:lnTo>
                  <a:lnTo>
                    <a:pt x="184" y="346"/>
                  </a:lnTo>
                  <a:lnTo>
                    <a:pt x="178" y="362"/>
                  </a:lnTo>
                  <a:lnTo>
                    <a:pt x="174" y="360"/>
                  </a:lnTo>
                  <a:lnTo>
                    <a:pt x="172" y="360"/>
                  </a:lnTo>
                  <a:lnTo>
                    <a:pt x="170" y="356"/>
                  </a:lnTo>
                  <a:lnTo>
                    <a:pt x="168" y="352"/>
                  </a:lnTo>
                  <a:lnTo>
                    <a:pt x="166" y="350"/>
                  </a:lnTo>
                  <a:lnTo>
                    <a:pt x="162" y="352"/>
                  </a:lnTo>
                  <a:lnTo>
                    <a:pt x="162" y="348"/>
                  </a:lnTo>
                  <a:lnTo>
                    <a:pt x="164" y="348"/>
                  </a:lnTo>
                  <a:lnTo>
                    <a:pt x="164" y="346"/>
                  </a:lnTo>
                  <a:lnTo>
                    <a:pt x="164" y="344"/>
                  </a:lnTo>
                  <a:lnTo>
                    <a:pt x="164" y="340"/>
                  </a:lnTo>
                  <a:lnTo>
                    <a:pt x="160" y="340"/>
                  </a:lnTo>
                  <a:lnTo>
                    <a:pt x="158" y="340"/>
                  </a:lnTo>
                  <a:lnTo>
                    <a:pt x="154" y="338"/>
                  </a:lnTo>
                  <a:lnTo>
                    <a:pt x="152" y="340"/>
                  </a:lnTo>
                  <a:lnTo>
                    <a:pt x="150" y="344"/>
                  </a:lnTo>
                  <a:lnTo>
                    <a:pt x="150" y="350"/>
                  </a:lnTo>
                  <a:lnTo>
                    <a:pt x="148" y="356"/>
                  </a:lnTo>
                  <a:lnTo>
                    <a:pt x="148" y="358"/>
                  </a:lnTo>
                  <a:lnTo>
                    <a:pt x="146" y="360"/>
                  </a:lnTo>
                  <a:lnTo>
                    <a:pt x="142" y="356"/>
                  </a:lnTo>
                  <a:lnTo>
                    <a:pt x="142" y="352"/>
                  </a:lnTo>
                  <a:lnTo>
                    <a:pt x="140" y="344"/>
                  </a:lnTo>
                  <a:lnTo>
                    <a:pt x="140" y="338"/>
                  </a:lnTo>
                  <a:lnTo>
                    <a:pt x="138" y="336"/>
                  </a:lnTo>
                  <a:lnTo>
                    <a:pt x="134" y="332"/>
                  </a:lnTo>
                  <a:lnTo>
                    <a:pt x="130" y="332"/>
                  </a:lnTo>
                  <a:lnTo>
                    <a:pt x="124" y="340"/>
                  </a:lnTo>
                  <a:lnTo>
                    <a:pt x="122" y="344"/>
                  </a:lnTo>
                  <a:lnTo>
                    <a:pt x="120" y="348"/>
                  </a:lnTo>
                  <a:lnTo>
                    <a:pt x="118" y="346"/>
                  </a:lnTo>
                  <a:lnTo>
                    <a:pt x="116" y="344"/>
                  </a:lnTo>
                  <a:lnTo>
                    <a:pt x="116" y="338"/>
                  </a:lnTo>
                  <a:lnTo>
                    <a:pt x="116" y="332"/>
                  </a:lnTo>
                  <a:lnTo>
                    <a:pt x="116" y="328"/>
                  </a:lnTo>
                  <a:lnTo>
                    <a:pt x="112" y="324"/>
                  </a:lnTo>
                  <a:lnTo>
                    <a:pt x="108" y="324"/>
                  </a:lnTo>
                  <a:lnTo>
                    <a:pt x="106" y="324"/>
                  </a:lnTo>
                  <a:lnTo>
                    <a:pt x="104" y="328"/>
                  </a:lnTo>
                  <a:lnTo>
                    <a:pt x="96" y="344"/>
                  </a:lnTo>
                  <a:lnTo>
                    <a:pt x="92" y="342"/>
                  </a:lnTo>
                  <a:lnTo>
                    <a:pt x="90" y="336"/>
                  </a:lnTo>
                  <a:lnTo>
                    <a:pt x="94" y="328"/>
                  </a:lnTo>
                  <a:lnTo>
                    <a:pt x="82" y="310"/>
                  </a:lnTo>
                  <a:lnTo>
                    <a:pt x="72" y="294"/>
                  </a:lnTo>
                  <a:lnTo>
                    <a:pt x="66" y="296"/>
                  </a:lnTo>
                  <a:lnTo>
                    <a:pt x="62" y="300"/>
                  </a:lnTo>
                  <a:lnTo>
                    <a:pt x="58" y="304"/>
                  </a:lnTo>
                  <a:lnTo>
                    <a:pt x="54" y="306"/>
                  </a:lnTo>
                  <a:lnTo>
                    <a:pt x="50" y="302"/>
                  </a:lnTo>
                  <a:lnTo>
                    <a:pt x="48" y="296"/>
                  </a:lnTo>
                  <a:lnTo>
                    <a:pt x="54" y="294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0" y="280"/>
                  </a:lnTo>
                  <a:lnTo>
                    <a:pt x="56" y="270"/>
                  </a:lnTo>
                  <a:lnTo>
                    <a:pt x="52" y="264"/>
                  </a:lnTo>
                  <a:lnTo>
                    <a:pt x="48" y="262"/>
                  </a:lnTo>
                  <a:lnTo>
                    <a:pt x="44" y="262"/>
                  </a:lnTo>
                  <a:lnTo>
                    <a:pt x="40" y="264"/>
                  </a:lnTo>
                  <a:lnTo>
                    <a:pt x="34" y="270"/>
                  </a:lnTo>
                  <a:lnTo>
                    <a:pt x="36" y="272"/>
                  </a:lnTo>
                  <a:lnTo>
                    <a:pt x="40" y="272"/>
                  </a:lnTo>
                  <a:lnTo>
                    <a:pt x="26" y="274"/>
                  </a:lnTo>
                  <a:lnTo>
                    <a:pt x="14" y="272"/>
                  </a:lnTo>
                  <a:lnTo>
                    <a:pt x="16" y="268"/>
                  </a:lnTo>
                  <a:lnTo>
                    <a:pt x="22" y="262"/>
                  </a:lnTo>
                  <a:lnTo>
                    <a:pt x="36" y="254"/>
                  </a:lnTo>
                  <a:lnTo>
                    <a:pt x="36" y="244"/>
                  </a:lnTo>
                  <a:lnTo>
                    <a:pt x="36" y="232"/>
                  </a:lnTo>
                  <a:lnTo>
                    <a:pt x="34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28"/>
                  </a:lnTo>
                  <a:close/>
                </a:path>
              </a:pathLst>
            </a:custGeom>
            <a:solidFill>
              <a:schemeClr val="accent1">
                <a:lumMod val="25000"/>
                <a:lumOff val="75000"/>
              </a:schemeClr>
            </a:solidFill>
            <a:ln w="9525">
              <a:solidFill>
                <a:schemeClr val="accent1">
                  <a:lumMod val="25000"/>
                  <a:lumOff val="75000"/>
                </a:schemeClr>
              </a:solidFill>
              <a:miter lim="800000"/>
            </a:ln>
          </p:spPr>
          <p:txBody>
            <a:bodyPr anchor="ctr" anchorCtr="1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800" dirty="0" smtClean="0">
                  <a:solidFill>
                    <a:srgbClr val="002060"/>
                  </a:solidFill>
                  <a:latin typeface="+mn-lt"/>
                  <a:ea typeface="+mn-ea"/>
                  <a:sym typeface="Tahoma" panose="020B0604030504040204" pitchFamily="34" charset="0"/>
                </a:rPr>
                <a:t>3</a:t>
              </a:r>
              <a:endParaRPr kumimoji="0" lang="zh-CN" altLang="en-US" sz="2800" dirty="0">
                <a:solidFill>
                  <a:srgbClr val="002060"/>
                </a:solidFill>
                <a:latin typeface="+mn-lt"/>
                <a:ea typeface="+mn-ea"/>
                <a:sym typeface="Tahoma" panose="020B0604030504040204" pitchFamily="34" charset="0"/>
              </a:endParaRPr>
            </a:p>
          </p:txBody>
        </p:sp>
        <p:sp>
          <p:nvSpPr>
            <p:cNvPr id="26" name="直接连接符 4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4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 smtClean="0"/>
                <a:t>台</a:t>
              </a:r>
              <a:r>
                <a:rPr lang="zh-CN" altLang="en-US" sz="2000" dirty="0"/>
                <a:t>湾学界的的投稿与流程</a:t>
              </a:r>
              <a:endParaRPr lang="en-US" altLang="zh-CN" sz="2000" dirty="0"/>
            </a:p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366821" y="1115523"/>
            <a:ext cx="8002764" cy="1005404"/>
            <a:chOff x="258763" y="2276080"/>
            <a:chExt cx="8002764" cy="1005404"/>
          </a:xfrm>
        </p:grpSpPr>
        <p:sp>
          <p:nvSpPr>
            <p:cNvPr id="7" name="文字方塊 6"/>
            <p:cNvSpPr txBox="1"/>
            <p:nvPr/>
          </p:nvSpPr>
          <p:spPr>
            <a:xfrm>
              <a:off x="258763" y="2276080"/>
              <a:ext cx="14771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 smtClean="0"/>
                <a:t>投稿</a:t>
              </a:r>
              <a:endParaRPr lang="en-US" altLang="zh-CN" sz="2400" b="1" dirty="0" smtClean="0"/>
            </a:p>
            <a:p>
              <a:r>
                <a:rPr lang="zh-CN" altLang="en-US" sz="1600" dirty="0" smtClean="0"/>
                <a:t>注意：</a:t>
              </a:r>
              <a:endParaRPr lang="en-US" altLang="zh-CN" sz="1600" dirty="0" smtClean="0"/>
            </a:p>
            <a:p>
              <a:r>
                <a:rPr lang="zh-CN" altLang="en-US" sz="1600" dirty="0" smtClean="0"/>
                <a:t>不可一稿多投</a:t>
              </a:r>
              <a:endParaRPr lang="zh-TW" altLang="en-US" sz="1600" dirty="0"/>
            </a:p>
          </p:txBody>
        </p:sp>
        <p:cxnSp>
          <p:nvCxnSpPr>
            <p:cNvPr id="9" name="直線單箭頭接點 8"/>
            <p:cNvCxnSpPr/>
            <p:nvPr/>
          </p:nvCxnSpPr>
          <p:spPr>
            <a:xfrm>
              <a:off x="1560025" y="2719096"/>
              <a:ext cx="56771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2112479" y="2389328"/>
              <a:ext cx="15873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/>
                <a:t>接获已收到稿件通知</a:t>
              </a:r>
              <a:endParaRPr lang="zh-TW" altLang="en-US" sz="2000" b="1" dirty="0"/>
            </a:p>
          </p:txBody>
        </p:sp>
        <p:cxnSp>
          <p:nvCxnSpPr>
            <p:cNvPr id="15" name="直線單箭頭接點 14"/>
            <p:cNvCxnSpPr/>
            <p:nvPr/>
          </p:nvCxnSpPr>
          <p:spPr>
            <a:xfrm>
              <a:off x="3583974" y="2701836"/>
              <a:ext cx="56771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4141548" y="2296599"/>
              <a:ext cx="184948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/>
                <a:t>期刊送出稿件进行同侪审查</a:t>
              </a:r>
              <a:endParaRPr lang="en-US" altLang="zh-CN" sz="2000" b="1" dirty="0" smtClean="0"/>
            </a:p>
            <a:p>
              <a:r>
                <a:rPr lang="zh-CN" altLang="en-US" dirty="0" smtClean="0"/>
                <a:t>*</a:t>
              </a:r>
              <a:r>
                <a:rPr lang="zh-CN" altLang="en-US" sz="1600" dirty="0" smtClean="0"/>
                <a:t>平均</a:t>
              </a:r>
              <a:r>
                <a:rPr lang="en-US" altLang="zh-CN" sz="1600" dirty="0" smtClean="0"/>
                <a:t>2-3</a:t>
              </a:r>
              <a:r>
                <a:rPr lang="zh-CN" altLang="en-US" sz="1600" dirty="0" smtClean="0"/>
                <a:t>位审查人</a:t>
              </a:r>
              <a:endParaRPr lang="zh-TW" altLang="en-US" sz="1600" dirty="0"/>
            </a:p>
          </p:txBody>
        </p:sp>
        <p:cxnSp>
          <p:nvCxnSpPr>
            <p:cNvPr id="17" name="直線單箭頭接點 16"/>
            <p:cNvCxnSpPr/>
            <p:nvPr/>
          </p:nvCxnSpPr>
          <p:spPr>
            <a:xfrm>
              <a:off x="5904462" y="2693951"/>
              <a:ext cx="567714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6432727" y="2458859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/>
                <a:t>通知审查结果</a:t>
              </a:r>
              <a:endParaRPr lang="zh-TW" altLang="en-US" sz="2000" b="1" dirty="0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8214272" y="819444"/>
            <a:ext cx="1975453" cy="636038"/>
            <a:chOff x="7702982" y="1407018"/>
            <a:chExt cx="1975453" cy="636038"/>
          </a:xfrm>
        </p:grpSpPr>
        <p:cxnSp>
          <p:nvCxnSpPr>
            <p:cNvPr id="19" name="直線單箭頭接點 18"/>
            <p:cNvCxnSpPr/>
            <p:nvPr/>
          </p:nvCxnSpPr>
          <p:spPr>
            <a:xfrm flipV="1">
              <a:off x="7702982" y="1672687"/>
              <a:ext cx="480761" cy="3703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8183743" y="1407018"/>
              <a:ext cx="1494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拒绝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6303482" y="1737351"/>
            <a:ext cx="3458244" cy="3845113"/>
            <a:chOff x="6303482" y="1737351"/>
            <a:chExt cx="3458244" cy="3845113"/>
          </a:xfrm>
        </p:grpSpPr>
        <p:grpSp>
          <p:nvGrpSpPr>
            <p:cNvPr id="36" name="群組 35"/>
            <p:cNvGrpSpPr/>
            <p:nvPr/>
          </p:nvGrpSpPr>
          <p:grpSpPr>
            <a:xfrm>
              <a:off x="6303482" y="1737351"/>
              <a:ext cx="3321708" cy="3450711"/>
              <a:chOff x="6259588" y="2248625"/>
              <a:chExt cx="3321708" cy="3450711"/>
            </a:xfrm>
          </p:grpSpPr>
          <p:cxnSp>
            <p:nvCxnSpPr>
              <p:cNvPr id="23" name="直線單箭頭接點 22"/>
              <p:cNvCxnSpPr/>
              <p:nvPr/>
            </p:nvCxnSpPr>
            <p:spPr>
              <a:xfrm>
                <a:off x="7095690" y="2248625"/>
                <a:ext cx="0" cy="39028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字方塊 19"/>
              <p:cNvSpPr txBox="1"/>
              <p:nvPr/>
            </p:nvSpPr>
            <p:spPr>
              <a:xfrm>
                <a:off x="6259588" y="2646773"/>
                <a:ext cx="2778369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/>
                  <a:t>按照审查意见修改</a:t>
                </a:r>
                <a:endParaRPr lang="en-US" altLang="zh-CN" b="1" dirty="0" smtClean="0"/>
              </a:p>
              <a:p>
                <a:r>
                  <a:rPr lang="zh-CN" altLang="en-US" sz="1600" dirty="0" smtClean="0"/>
                  <a:t>*至少来回一次</a:t>
                </a:r>
                <a:endParaRPr lang="zh-TW" altLang="en-US" sz="1600" dirty="0"/>
              </a:p>
            </p:txBody>
          </p:sp>
          <p:cxnSp>
            <p:nvCxnSpPr>
              <p:cNvPr id="28" name="直線單箭頭接點 27"/>
              <p:cNvCxnSpPr/>
              <p:nvPr/>
            </p:nvCxnSpPr>
            <p:spPr>
              <a:xfrm>
                <a:off x="7114382" y="3262326"/>
                <a:ext cx="0" cy="48117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字方塊 21"/>
              <p:cNvSpPr txBox="1"/>
              <p:nvPr/>
            </p:nvSpPr>
            <p:spPr>
              <a:xfrm>
                <a:off x="6369356" y="3752097"/>
                <a:ext cx="1601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/>
                  <a:t>修改后再返稿</a:t>
                </a:r>
                <a:endParaRPr lang="zh-TW" altLang="en-US" b="1" dirty="0"/>
              </a:p>
            </p:txBody>
          </p:sp>
          <p:cxnSp>
            <p:nvCxnSpPr>
              <p:cNvPr id="29" name="直線單箭頭接點 28"/>
              <p:cNvCxnSpPr/>
              <p:nvPr/>
            </p:nvCxnSpPr>
            <p:spPr>
              <a:xfrm>
                <a:off x="7114382" y="4121429"/>
                <a:ext cx="0" cy="48117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字方塊 24"/>
              <p:cNvSpPr txBox="1"/>
              <p:nvPr/>
            </p:nvSpPr>
            <p:spPr>
              <a:xfrm>
                <a:off x="6361234" y="4602606"/>
                <a:ext cx="322006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/>
                  <a:t>期刊接受稿件</a:t>
                </a:r>
                <a:endParaRPr lang="en-US" altLang="zh-CN" b="1" dirty="0" smtClean="0"/>
              </a:p>
              <a:p>
                <a:r>
                  <a:rPr lang="zh-CN" altLang="en-US" sz="1600" dirty="0" smtClean="0"/>
                  <a:t>*期刊负责校对、排版成出刊格式</a:t>
                </a:r>
                <a:endParaRPr lang="zh-TW" altLang="en-US" sz="1600" dirty="0"/>
              </a:p>
            </p:txBody>
          </p:sp>
          <p:cxnSp>
            <p:nvCxnSpPr>
              <p:cNvPr id="31" name="直線單箭頭接點 30"/>
              <p:cNvCxnSpPr/>
              <p:nvPr/>
            </p:nvCxnSpPr>
            <p:spPr>
              <a:xfrm>
                <a:off x="7114382" y="5218159"/>
                <a:ext cx="0" cy="48117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文字方塊 37"/>
            <p:cNvSpPr txBox="1"/>
            <p:nvPr/>
          </p:nvSpPr>
          <p:spPr>
            <a:xfrm>
              <a:off x="6342931" y="5213132"/>
              <a:ext cx="3418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/>
                <a:t>期刊寄给作者做出刊前最终确认</a:t>
              </a:r>
              <a:endParaRPr lang="zh-TW" altLang="en-US" b="1" dirty="0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6324743" y="5582464"/>
            <a:ext cx="1912211" cy="859103"/>
            <a:chOff x="6324743" y="5582464"/>
            <a:chExt cx="1912211" cy="859103"/>
          </a:xfrm>
        </p:grpSpPr>
        <p:cxnSp>
          <p:nvCxnSpPr>
            <p:cNvPr id="40" name="直線單箭頭接點 39"/>
            <p:cNvCxnSpPr/>
            <p:nvPr/>
          </p:nvCxnSpPr>
          <p:spPr>
            <a:xfrm>
              <a:off x="7158276" y="5582464"/>
              <a:ext cx="0" cy="4811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字方塊 38"/>
            <p:cNvSpPr txBox="1"/>
            <p:nvPr/>
          </p:nvSpPr>
          <p:spPr>
            <a:xfrm>
              <a:off x="6324743" y="6072235"/>
              <a:ext cx="1912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</a:rPr>
                <a:t>出</a:t>
              </a:r>
              <a:r>
                <a:rPr lang="zh-CN" altLang="en-US" b="1" dirty="0" smtClean="0">
                  <a:solidFill>
                    <a:srgbClr val="FF0000"/>
                  </a:solidFill>
                </a:rPr>
                <a:t>刊，发表成功！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22"/>
          <p:cNvGrpSpPr/>
          <p:nvPr>
            <p:custDataLst>
              <p:tags r:id="rId1"/>
            </p:custDataLst>
          </p:nvPr>
        </p:nvGrpSpPr>
        <p:grpSpPr bwMode="auto">
          <a:xfrm>
            <a:off x="258763" y="409575"/>
            <a:ext cx="4656137" cy="530225"/>
            <a:chOff x="2315064" y="3129110"/>
            <a:chExt cx="4654888" cy="530958"/>
          </a:xfrm>
        </p:grpSpPr>
        <p:sp>
          <p:nvSpPr>
            <p:cNvPr id="24" name="Freeform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315064" y="3129110"/>
              <a:ext cx="552302" cy="530958"/>
            </a:xfrm>
            <a:custGeom>
              <a:avLst/>
              <a:gdLst>
                <a:gd name="T0" fmla="*/ 48528406 w 376"/>
                <a:gd name="T1" fmla="*/ 953213401 h 362"/>
                <a:gd name="T2" fmla="*/ 113230937 w 376"/>
                <a:gd name="T3" fmla="*/ 832042938 h 362"/>
                <a:gd name="T4" fmla="*/ 32352270 w 376"/>
                <a:gd name="T5" fmla="*/ 751261290 h 362"/>
                <a:gd name="T6" fmla="*/ 129407072 w 376"/>
                <a:gd name="T7" fmla="*/ 638168992 h 362"/>
                <a:gd name="T8" fmla="*/ 8087063 w 376"/>
                <a:gd name="T9" fmla="*/ 533152850 h 362"/>
                <a:gd name="T10" fmla="*/ 153670270 w 376"/>
                <a:gd name="T11" fmla="*/ 452373211 h 362"/>
                <a:gd name="T12" fmla="*/ 113230937 w 376"/>
                <a:gd name="T13" fmla="*/ 355435233 h 362"/>
                <a:gd name="T14" fmla="*/ 194111613 w 376"/>
                <a:gd name="T15" fmla="*/ 379669728 h 362"/>
                <a:gd name="T16" fmla="*/ 202198676 w 376"/>
                <a:gd name="T17" fmla="*/ 298890088 h 362"/>
                <a:gd name="T18" fmla="*/ 299255487 w 376"/>
                <a:gd name="T19" fmla="*/ 250421100 h 362"/>
                <a:gd name="T20" fmla="*/ 250727082 w 376"/>
                <a:gd name="T21" fmla="*/ 145404958 h 362"/>
                <a:gd name="T22" fmla="*/ 420573487 w 376"/>
                <a:gd name="T23" fmla="*/ 161561287 h 362"/>
                <a:gd name="T24" fmla="*/ 493365091 w 376"/>
                <a:gd name="T25" fmla="*/ 80781648 h 362"/>
                <a:gd name="T26" fmla="*/ 582332830 w 376"/>
                <a:gd name="T27" fmla="*/ 88859813 h 362"/>
                <a:gd name="T28" fmla="*/ 687476704 w 376"/>
                <a:gd name="T29" fmla="*/ 48468989 h 362"/>
                <a:gd name="T30" fmla="*/ 808796713 w 376"/>
                <a:gd name="T31" fmla="*/ 16156330 h 362"/>
                <a:gd name="T32" fmla="*/ 897764452 w 376"/>
                <a:gd name="T33" fmla="*/ 64625318 h 362"/>
                <a:gd name="T34" fmla="*/ 946290848 w 376"/>
                <a:gd name="T35" fmla="*/ 48468989 h 362"/>
                <a:gd name="T36" fmla="*/ 1027171525 w 376"/>
                <a:gd name="T37" fmla="*/ 72703483 h 362"/>
                <a:gd name="T38" fmla="*/ 1059523795 w 376"/>
                <a:gd name="T39" fmla="*/ 129248628 h 362"/>
                <a:gd name="T40" fmla="*/ 1140402462 w 376"/>
                <a:gd name="T41" fmla="*/ 96937977 h 362"/>
                <a:gd name="T42" fmla="*/ 1140402462 w 376"/>
                <a:gd name="T43" fmla="*/ 169639452 h 362"/>
                <a:gd name="T44" fmla="*/ 1221281128 w 376"/>
                <a:gd name="T45" fmla="*/ 250421100 h 362"/>
                <a:gd name="T46" fmla="*/ 1277898606 w 376"/>
                <a:gd name="T47" fmla="*/ 258499264 h 362"/>
                <a:gd name="T48" fmla="*/ 1285985669 w 376"/>
                <a:gd name="T49" fmla="*/ 274655594 h 362"/>
                <a:gd name="T50" fmla="*/ 1439657949 w 376"/>
                <a:gd name="T51" fmla="*/ 395826057 h 362"/>
                <a:gd name="T52" fmla="*/ 1366866345 w 376"/>
                <a:gd name="T53" fmla="*/ 460451375 h 362"/>
                <a:gd name="T54" fmla="*/ 1472008210 w 376"/>
                <a:gd name="T55" fmla="*/ 597778168 h 362"/>
                <a:gd name="T56" fmla="*/ 1415392741 w 376"/>
                <a:gd name="T57" fmla="*/ 662403486 h 362"/>
                <a:gd name="T58" fmla="*/ 1496273417 w 376"/>
                <a:gd name="T59" fmla="*/ 710872475 h 362"/>
                <a:gd name="T60" fmla="*/ 1480097282 w 376"/>
                <a:gd name="T61" fmla="*/ 751261290 h 362"/>
                <a:gd name="T62" fmla="*/ 1399216606 w 376"/>
                <a:gd name="T63" fmla="*/ 848199268 h 362"/>
                <a:gd name="T64" fmla="*/ 1447745012 w 376"/>
                <a:gd name="T65" fmla="*/ 945135237 h 362"/>
                <a:gd name="T66" fmla="*/ 1383040471 w 376"/>
                <a:gd name="T67" fmla="*/ 961291566 h 362"/>
                <a:gd name="T68" fmla="*/ 1383040471 w 376"/>
                <a:gd name="T69" fmla="*/ 1009760555 h 362"/>
                <a:gd name="T70" fmla="*/ 1407305678 w 376"/>
                <a:gd name="T71" fmla="*/ 1122854862 h 362"/>
                <a:gd name="T72" fmla="*/ 1294072732 w 376"/>
                <a:gd name="T73" fmla="*/ 1114776697 h 362"/>
                <a:gd name="T74" fmla="*/ 1269809534 w 376"/>
                <a:gd name="T75" fmla="*/ 1211712666 h 362"/>
                <a:gd name="T76" fmla="*/ 1172754732 w 376"/>
                <a:gd name="T77" fmla="*/ 1235947160 h 362"/>
                <a:gd name="T78" fmla="*/ 1205107003 w 376"/>
                <a:gd name="T79" fmla="*/ 1332885138 h 362"/>
                <a:gd name="T80" fmla="*/ 1091874056 w 376"/>
                <a:gd name="T81" fmla="*/ 1300572478 h 362"/>
                <a:gd name="T82" fmla="*/ 1116139264 w 376"/>
                <a:gd name="T83" fmla="*/ 1421742942 h 362"/>
                <a:gd name="T84" fmla="*/ 1059523795 w 376"/>
                <a:gd name="T85" fmla="*/ 1373273953 h 362"/>
                <a:gd name="T86" fmla="*/ 938203786 w 376"/>
                <a:gd name="T87" fmla="*/ 1373273953 h 362"/>
                <a:gd name="T88" fmla="*/ 857323109 w 376"/>
                <a:gd name="T89" fmla="*/ 1413664777 h 362"/>
                <a:gd name="T90" fmla="*/ 768355370 w 376"/>
                <a:gd name="T91" fmla="*/ 1381352118 h 362"/>
                <a:gd name="T92" fmla="*/ 687476704 w 376"/>
                <a:gd name="T93" fmla="*/ 1437899271 h 362"/>
                <a:gd name="T94" fmla="*/ 663213506 w 376"/>
                <a:gd name="T95" fmla="*/ 1397508447 h 362"/>
                <a:gd name="T96" fmla="*/ 622772163 w 376"/>
                <a:gd name="T97" fmla="*/ 1365195788 h 362"/>
                <a:gd name="T98" fmla="*/ 590421902 w 376"/>
                <a:gd name="T99" fmla="*/ 1454055601 h 362"/>
                <a:gd name="T100" fmla="*/ 525717361 w 376"/>
                <a:gd name="T101" fmla="*/ 1340963302 h 362"/>
                <a:gd name="T102" fmla="*/ 469101893 w 376"/>
                <a:gd name="T103" fmla="*/ 1389430283 h 362"/>
                <a:gd name="T104" fmla="*/ 428662560 w 376"/>
                <a:gd name="T105" fmla="*/ 1308650643 h 362"/>
                <a:gd name="T106" fmla="*/ 380134154 w 376"/>
                <a:gd name="T107" fmla="*/ 1324806973 h 362"/>
                <a:gd name="T108" fmla="*/ 234550946 w 376"/>
                <a:gd name="T109" fmla="*/ 1227868995 h 362"/>
                <a:gd name="T110" fmla="*/ 226463884 w 376"/>
                <a:gd name="T111" fmla="*/ 1179400007 h 362"/>
                <a:gd name="T112" fmla="*/ 177935478 w 376"/>
                <a:gd name="T113" fmla="*/ 1058229544 h 362"/>
                <a:gd name="T114" fmla="*/ 105143874 w 376"/>
                <a:gd name="T115" fmla="*/ 1106698532 h 362"/>
                <a:gd name="T116" fmla="*/ 145583207 w 376"/>
                <a:gd name="T117" fmla="*/ 985526061 h 362"/>
                <a:gd name="T118" fmla="*/ 121320009 w 376"/>
                <a:gd name="T119" fmla="*/ 920902751 h 3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6"/>
                <a:gd name="T181" fmla="*/ 0 h 362"/>
                <a:gd name="T182" fmla="*/ 376 w 376"/>
                <a:gd name="T183" fmla="*/ 362 h 3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6" h="362">
                  <a:moveTo>
                    <a:pt x="30" y="228"/>
                  </a:moveTo>
                  <a:lnTo>
                    <a:pt x="30" y="228"/>
                  </a:lnTo>
                  <a:lnTo>
                    <a:pt x="24" y="230"/>
                  </a:lnTo>
                  <a:lnTo>
                    <a:pt x="20" y="232"/>
                  </a:lnTo>
                  <a:lnTo>
                    <a:pt x="18" y="234"/>
                  </a:lnTo>
                  <a:lnTo>
                    <a:pt x="12" y="236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6" y="226"/>
                  </a:lnTo>
                  <a:lnTo>
                    <a:pt x="28" y="220"/>
                  </a:lnTo>
                  <a:lnTo>
                    <a:pt x="28" y="212"/>
                  </a:lnTo>
                  <a:lnTo>
                    <a:pt x="28" y="206"/>
                  </a:lnTo>
                  <a:lnTo>
                    <a:pt x="28" y="198"/>
                  </a:lnTo>
                  <a:lnTo>
                    <a:pt x="30" y="192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18" y="186"/>
                  </a:lnTo>
                  <a:lnTo>
                    <a:pt x="8" y="186"/>
                  </a:lnTo>
                  <a:lnTo>
                    <a:pt x="0" y="184"/>
                  </a:lnTo>
                  <a:lnTo>
                    <a:pt x="10" y="178"/>
                  </a:lnTo>
                  <a:lnTo>
                    <a:pt x="18" y="172"/>
                  </a:lnTo>
                  <a:lnTo>
                    <a:pt x="26" y="168"/>
                  </a:lnTo>
                  <a:lnTo>
                    <a:pt x="30" y="164"/>
                  </a:lnTo>
                  <a:lnTo>
                    <a:pt x="32" y="158"/>
                  </a:lnTo>
                  <a:lnTo>
                    <a:pt x="32" y="154"/>
                  </a:lnTo>
                  <a:lnTo>
                    <a:pt x="30" y="148"/>
                  </a:lnTo>
                  <a:lnTo>
                    <a:pt x="28" y="146"/>
                  </a:lnTo>
                  <a:lnTo>
                    <a:pt x="24" y="142"/>
                  </a:lnTo>
                  <a:lnTo>
                    <a:pt x="14" y="138"/>
                  </a:lnTo>
                  <a:lnTo>
                    <a:pt x="2" y="132"/>
                  </a:lnTo>
                  <a:lnTo>
                    <a:pt x="10" y="132"/>
                  </a:lnTo>
                  <a:lnTo>
                    <a:pt x="18" y="132"/>
                  </a:lnTo>
                  <a:lnTo>
                    <a:pt x="30" y="136"/>
                  </a:lnTo>
                  <a:lnTo>
                    <a:pt x="36" y="120"/>
                  </a:lnTo>
                  <a:lnTo>
                    <a:pt x="38" y="112"/>
                  </a:lnTo>
                  <a:lnTo>
                    <a:pt x="40" y="100"/>
                  </a:lnTo>
                  <a:lnTo>
                    <a:pt x="36" y="98"/>
                  </a:lnTo>
                  <a:lnTo>
                    <a:pt x="32" y="96"/>
                  </a:lnTo>
                  <a:lnTo>
                    <a:pt x="28" y="92"/>
                  </a:lnTo>
                  <a:lnTo>
                    <a:pt x="28" y="88"/>
                  </a:lnTo>
                  <a:lnTo>
                    <a:pt x="34" y="88"/>
                  </a:lnTo>
                  <a:lnTo>
                    <a:pt x="38" y="92"/>
                  </a:lnTo>
                  <a:lnTo>
                    <a:pt x="40" y="96"/>
                  </a:lnTo>
                  <a:lnTo>
                    <a:pt x="46" y="98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8" y="74"/>
                  </a:lnTo>
                  <a:lnTo>
                    <a:pt x="50" y="74"/>
                  </a:lnTo>
                  <a:lnTo>
                    <a:pt x="54" y="76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70" y="70"/>
                  </a:lnTo>
                  <a:lnTo>
                    <a:pt x="72" y="66"/>
                  </a:lnTo>
                  <a:lnTo>
                    <a:pt x="74" y="62"/>
                  </a:lnTo>
                  <a:lnTo>
                    <a:pt x="74" y="58"/>
                  </a:lnTo>
                  <a:lnTo>
                    <a:pt x="72" y="54"/>
                  </a:lnTo>
                  <a:lnTo>
                    <a:pt x="68" y="48"/>
                  </a:lnTo>
                  <a:lnTo>
                    <a:pt x="64" y="44"/>
                  </a:lnTo>
                  <a:lnTo>
                    <a:pt x="62" y="40"/>
                  </a:lnTo>
                  <a:lnTo>
                    <a:pt x="62" y="36"/>
                  </a:lnTo>
                  <a:lnTo>
                    <a:pt x="68" y="40"/>
                  </a:lnTo>
                  <a:lnTo>
                    <a:pt x="72" y="44"/>
                  </a:lnTo>
                  <a:lnTo>
                    <a:pt x="76" y="48"/>
                  </a:lnTo>
                  <a:lnTo>
                    <a:pt x="82" y="50"/>
                  </a:lnTo>
                  <a:lnTo>
                    <a:pt x="104" y="40"/>
                  </a:lnTo>
                  <a:lnTo>
                    <a:pt x="104" y="30"/>
                  </a:lnTo>
                  <a:lnTo>
                    <a:pt x="106" y="26"/>
                  </a:lnTo>
                  <a:lnTo>
                    <a:pt x="108" y="24"/>
                  </a:lnTo>
                  <a:lnTo>
                    <a:pt x="114" y="22"/>
                  </a:lnTo>
                  <a:lnTo>
                    <a:pt x="122" y="20"/>
                  </a:lnTo>
                  <a:lnTo>
                    <a:pt x="124" y="24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34" y="26"/>
                  </a:lnTo>
                  <a:lnTo>
                    <a:pt x="140" y="24"/>
                  </a:lnTo>
                  <a:lnTo>
                    <a:pt x="144" y="22"/>
                  </a:lnTo>
                  <a:lnTo>
                    <a:pt x="146" y="18"/>
                  </a:lnTo>
                  <a:lnTo>
                    <a:pt x="152" y="10"/>
                  </a:lnTo>
                  <a:lnTo>
                    <a:pt x="156" y="0"/>
                  </a:lnTo>
                  <a:lnTo>
                    <a:pt x="162" y="2"/>
                  </a:lnTo>
                  <a:lnTo>
                    <a:pt x="166" y="6"/>
                  </a:lnTo>
                  <a:lnTo>
                    <a:pt x="170" y="12"/>
                  </a:lnTo>
                  <a:lnTo>
                    <a:pt x="172" y="18"/>
                  </a:lnTo>
                  <a:lnTo>
                    <a:pt x="182" y="16"/>
                  </a:lnTo>
                  <a:lnTo>
                    <a:pt x="188" y="14"/>
                  </a:lnTo>
                  <a:lnTo>
                    <a:pt x="194" y="10"/>
                  </a:lnTo>
                  <a:lnTo>
                    <a:pt x="200" y="4"/>
                  </a:lnTo>
                  <a:lnTo>
                    <a:pt x="204" y="6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6" y="18"/>
                  </a:lnTo>
                  <a:lnTo>
                    <a:pt x="220" y="18"/>
                  </a:lnTo>
                  <a:lnTo>
                    <a:pt x="222" y="16"/>
                  </a:lnTo>
                  <a:lnTo>
                    <a:pt x="224" y="12"/>
                  </a:lnTo>
                  <a:lnTo>
                    <a:pt x="226" y="8"/>
                  </a:lnTo>
                  <a:lnTo>
                    <a:pt x="228" y="6"/>
                  </a:lnTo>
                  <a:lnTo>
                    <a:pt x="232" y="6"/>
                  </a:lnTo>
                  <a:lnTo>
                    <a:pt x="234" y="10"/>
                  </a:lnTo>
                  <a:lnTo>
                    <a:pt x="234" y="12"/>
                  </a:lnTo>
                  <a:lnTo>
                    <a:pt x="232" y="16"/>
                  </a:lnTo>
                  <a:lnTo>
                    <a:pt x="232" y="20"/>
                  </a:lnTo>
                  <a:lnTo>
                    <a:pt x="236" y="24"/>
                  </a:lnTo>
                  <a:lnTo>
                    <a:pt x="240" y="24"/>
                  </a:lnTo>
                  <a:lnTo>
                    <a:pt x="248" y="22"/>
                  </a:lnTo>
                  <a:lnTo>
                    <a:pt x="254" y="18"/>
                  </a:lnTo>
                  <a:lnTo>
                    <a:pt x="260" y="14"/>
                  </a:lnTo>
                  <a:lnTo>
                    <a:pt x="262" y="16"/>
                  </a:lnTo>
                  <a:lnTo>
                    <a:pt x="262" y="20"/>
                  </a:lnTo>
                  <a:lnTo>
                    <a:pt x="260" y="26"/>
                  </a:lnTo>
                  <a:lnTo>
                    <a:pt x="260" y="30"/>
                  </a:lnTo>
                  <a:lnTo>
                    <a:pt x="262" y="32"/>
                  </a:lnTo>
                  <a:lnTo>
                    <a:pt x="264" y="34"/>
                  </a:lnTo>
                  <a:lnTo>
                    <a:pt x="268" y="34"/>
                  </a:lnTo>
                  <a:lnTo>
                    <a:pt x="274" y="32"/>
                  </a:lnTo>
                  <a:lnTo>
                    <a:pt x="276" y="28"/>
                  </a:lnTo>
                  <a:lnTo>
                    <a:pt x="280" y="24"/>
                  </a:lnTo>
                  <a:lnTo>
                    <a:pt x="282" y="24"/>
                  </a:lnTo>
                  <a:lnTo>
                    <a:pt x="284" y="24"/>
                  </a:lnTo>
                  <a:lnTo>
                    <a:pt x="284" y="30"/>
                  </a:lnTo>
                  <a:lnTo>
                    <a:pt x="282" y="34"/>
                  </a:lnTo>
                  <a:lnTo>
                    <a:pt x="282" y="38"/>
                  </a:lnTo>
                  <a:lnTo>
                    <a:pt x="282" y="42"/>
                  </a:lnTo>
                  <a:lnTo>
                    <a:pt x="288" y="46"/>
                  </a:lnTo>
                  <a:lnTo>
                    <a:pt x="294" y="48"/>
                  </a:lnTo>
                  <a:lnTo>
                    <a:pt x="300" y="50"/>
                  </a:lnTo>
                  <a:lnTo>
                    <a:pt x="304" y="54"/>
                  </a:lnTo>
                  <a:lnTo>
                    <a:pt x="304" y="58"/>
                  </a:lnTo>
                  <a:lnTo>
                    <a:pt x="302" y="62"/>
                  </a:lnTo>
                  <a:lnTo>
                    <a:pt x="304" y="64"/>
                  </a:lnTo>
                  <a:lnTo>
                    <a:pt x="306" y="66"/>
                  </a:lnTo>
                  <a:lnTo>
                    <a:pt x="308" y="66"/>
                  </a:lnTo>
                  <a:lnTo>
                    <a:pt x="316" y="64"/>
                  </a:lnTo>
                  <a:lnTo>
                    <a:pt x="322" y="60"/>
                  </a:lnTo>
                  <a:lnTo>
                    <a:pt x="328" y="56"/>
                  </a:lnTo>
                  <a:lnTo>
                    <a:pt x="336" y="54"/>
                  </a:lnTo>
                  <a:lnTo>
                    <a:pt x="334" y="60"/>
                  </a:lnTo>
                  <a:lnTo>
                    <a:pt x="330" y="64"/>
                  </a:lnTo>
                  <a:lnTo>
                    <a:pt x="318" y="68"/>
                  </a:lnTo>
                  <a:lnTo>
                    <a:pt x="324" y="86"/>
                  </a:lnTo>
                  <a:lnTo>
                    <a:pt x="328" y="102"/>
                  </a:lnTo>
                  <a:lnTo>
                    <a:pt x="336" y="102"/>
                  </a:lnTo>
                  <a:lnTo>
                    <a:pt x="342" y="100"/>
                  </a:lnTo>
                  <a:lnTo>
                    <a:pt x="356" y="98"/>
                  </a:lnTo>
                  <a:lnTo>
                    <a:pt x="356" y="102"/>
                  </a:lnTo>
                  <a:lnTo>
                    <a:pt x="356" y="108"/>
                  </a:lnTo>
                  <a:lnTo>
                    <a:pt x="346" y="110"/>
                  </a:lnTo>
                  <a:lnTo>
                    <a:pt x="342" y="110"/>
                  </a:lnTo>
                  <a:lnTo>
                    <a:pt x="338" y="114"/>
                  </a:lnTo>
                  <a:lnTo>
                    <a:pt x="342" y="126"/>
                  </a:lnTo>
                  <a:lnTo>
                    <a:pt x="344" y="138"/>
                  </a:lnTo>
                  <a:lnTo>
                    <a:pt x="348" y="142"/>
                  </a:lnTo>
                  <a:lnTo>
                    <a:pt x="350" y="144"/>
                  </a:lnTo>
                  <a:lnTo>
                    <a:pt x="356" y="148"/>
                  </a:lnTo>
                  <a:lnTo>
                    <a:pt x="364" y="148"/>
                  </a:lnTo>
                  <a:lnTo>
                    <a:pt x="364" y="152"/>
                  </a:lnTo>
                  <a:lnTo>
                    <a:pt x="362" y="154"/>
                  </a:lnTo>
                  <a:lnTo>
                    <a:pt x="358" y="158"/>
                  </a:lnTo>
                  <a:lnTo>
                    <a:pt x="354" y="160"/>
                  </a:lnTo>
                  <a:lnTo>
                    <a:pt x="350" y="164"/>
                  </a:lnTo>
                  <a:lnTo>
                    <a:pt x="356" y="166"/>
                  </a:lnTo>
                  <a:lnTo>
                    <a:pt x="364" y="166"/>
                  </a:lnTo>
                  <a:lnTo>
                    <a:pt x="370" y="168"/>
                  </a:lnTo>
                  <a:lnTo>
                    <a:pt x="372" y="172"/>
                  </a:lnTo>
                  <a:lnTo>
                    <a:pt x="372" y="174"/>
                  </a:lnTo>
                  <a:lnTo>
                    <a:pt x="370" y="176"/>
                  </a:lnTo>
                  <a:lnTo>
                    <a:pt x="366" y="178"/>
                  </a:lnTo>
                  <a:lnTo>
                    <a:pt x="358" y="178"/>
                  </a:lnTo>
                  <a:lnTo>
                    <a:pt x="354" y="178"/>
                  </a:lnTo>
                  <a:lnTo>
                    <a:pt x="352" y="180"/>
                  </a:lnTo>
                  <a:lnTo>
                    <a:pt x="352" y="182"/>
                  </a:lnTo>
                  <a:lnTo>
                    <a:pt x="366" y="186"/>
                  </a:lnTo>
                  <a:lnTo>
                    <a:pt x="376" y="190"/>
                  </a:lnTo>
                  <a:lnTo>
                    <a:pt x="364" y="194"/>
                  </a:lnTo>
                  <a:lnTo>
                    <a:pt x="354" y="196"/>
                  </a:lnTo>
                  <a:lnTo>
                    <a:pt x="350" y="200"/>
                  </a:lnTo>
                  <a:lnTo>
                    <a:pt x="348" y="204"/>
                  </a:lnTo>
                  <a:lnTo>
                    <a:pt x="346" y="210"/>
                  </a:lnTo>
                  <a:lnTo>
                    <a:pt x="348" y="220"/>
                  </a:lnTo>
                  <a:lnTo>
                    <a:pt x="352" y="222"/>
                  </a:lnTo>
                  <a:lnTo>
                    <a:pt x="356" y="222"/>
                  </a:lnTo>
                  <a:lnTo>
                    <a:pt x="356" y="230"/>
                  </a:lnTo>
                  <a:lnTo>
                    <a:pt x="358" y="234"/>
                  </a:lnTo>
                  <a:lnTo>
                    <a:pt x="360" y="240"/>
                  </a:lnTo>
                  <a:lnTo>
                    <a:pt x="358" y="246"/>
                  </a:lnTo>
                  <a:lnTo>
                    <a:pt x="354" y="244"/>
                  </a:lnTo>
                  <a:lnTo>
                    <a:pt x="352" y="242"/>
                  </a:lnTo>
                  <a:lnTo>
                    <a:pt x="348" y="240"/>
                  </a:lnTo>
                  <a:lnTo>
                    <a:pt x="342" y="238"/>
                  </a:lnTo>
                  <a:lnTo>
                    <a:pt x="340" y="240"/>
                  </a:lnTo>
                  <a:lnTo>
                    <a:pt x="338" y="242"/>
                  </a:lnTo>
                  <a:lnTo>
                    <a:pt x="338" y="246"/>
                  </a:lnTo>
                  <a:lnTo>
                    <a:pt x="340" y="248"/>
                  </a:lnTo>
                  <a:lnTo>
                    <a:pt x="342" y="250"/>
                  </a:lnTo>
                  <a:lnTo>
                    <a:pt x="342" y="254"/>
                  </a:lnTo>
                  <a:lnTo>
                    <a:pt x="334" y="264"/>
                  </a:lnTo>
                  <a:lnTo>
                    <a:pt x="336" y="270"/>
                  </a:lnTo>
                  <a:lnTo>
                    <a:pt x="342" y="274"/>
                  </a:lnTo>
                  <a:lnTo>
                    <a:pt x="348" y="278"/>
                  </a:lnTo>
                  <a:lnTo>
                    <a:pt x="352" y="282"/>
                  </a:lnTo>
                  <a:lnTo>
                    <a:pt x="346" y="282"/>
                  </a:lnTo>
                  <a:lnTo>
                    <a:pt x="338" y="280"/>
                  </a:lnTo>
                  <a:lnTo>
                    <a:pt x="326" y="272"/>
                  </a:lnTo>
                  <a:lnTo>
                    <a:pt x="320" y="276"/>
                  </a:lnTo>
                  <a:lnTo>
                    <a:pt x="316" y="282"/>
                  </a:lnTo>
                  <a:lnTo>
                    <a:pt x="320" y="292"/>
                  </a:lnTo>
                  <a:lnTo>
                    <a:pt x="320" y="296"/>
                  </a:lnTo>
                  <a:lnTo>
                    <a:pt x="318" y="300"/>
                  </a:lnTo>
                  <a:lnTo>
                    <a:pt x="314" y="300"/>
                  </a:lnTo>
                  <a:lnTo>
                    <a:pt x="310" y="298"/>
                  </a:lnTo>
                  <a:lnTo>
                    <a:pt x="308" y="296"/>
                  </a:lnTo>
                  <a:lnTo>
                    <a:pt x="304" y="296"/>
                  </a:lnTo>
                  <a:lnTo>
                    <a:pt x="300" y="296"/>
                  </a:lnTo>
                  <a:lnTo>
                    <a:pt x="296" y="300"/>
                  </a:lnTo>
                  <a:lnTo>
                    <a:pt x="290" y="306"/>
                  </a:lnTo>
                  <a:lnTo>
                    <a:pt x="292" y="312"/>
                  </a:lnTo>
                  <a:lnTo>
                    <a:pt x="298" y="318"/>
                  </a:lnTo>
                  <a:lnTo>
                    <a:pt x="300" y="324"/>
                  </a:lnTo>
                  <a:lnTo>
                    <a:pt x="300" y="328"/>
                  </a:lnTo>
                  <a:lnTo>
                    <a:pt x="298" y="330"/>
                  </a:lnTo>
                  <a:lnTo>
                    <a:pt x="292" y="328"/>
                  </a:lnTo>
                  <a:lnTo>
                    <a:pt x="288" y="324"/>
                  </a:lnTo>
                  <a:lnTo>
                    <a:pt x="286" y="320"/>
                  </a:lnTo>
                  <a:lnTo>
                    <a:pt x="282" y="318"/>
                  </a:lnTo>
                  <a:lnTo>
                    <a:pt x="274" y="318"/>
                  </a:lnTo>
                  <a:lnTo>
                    <a:pt x="270" y="322"/>
                  </a:lnTo>
                  <a:lnTo>
                    <a:pt x="268" y="326"/>
                  </a:lnTo>
                  <a:lnTo>
                    <a:pt x="266" y="332"/>
                  </a:lnTo>
                  <a:lnTo>
                    <a:pt x="268" y="338"/>
                  </a:lnTo>
                  <a:lnTo>
                    <a:pt x="270" y="344"/>
                  </a:lnTo>
                  <a:lnTo>
                    <a:pt x="272" y="348"/>
                  </a:lnTo>
                  <a:lnTo>
                    <a:pt x="276" y="352"/>
                  </a:lnTo>
                  <a:lnTo>
                    <a:pt x="276" y="356"/>
                  </a:lnTo>
                  <a:lnTo>
                    <a:pt x="274" y="360"/>
                  </a:lnTo>
                  <a:lnTo>
                    <a:pt x="270" y="360"/>
                  </a:lnTo>
                  <a:lnTo>
                    <a:pt x="268" y="358"/>
                  </a:lnTo>
                  <a:lnTo>
                    <a:pt x="264" y="354"/>
                  </a:lnTo>
                  <a:lnTo>
                    <a:pt x="262" y="340"/>
                  </a:lnTo>
                  <a:lnTo>
                    <a:pt x="260" y="336"/>
                  </a:lnTo>
                  <a:lnTo>
                    <a:pt x="256" y="334"/>
                  </a:lnTo>
                  <a:lnTo>
                    <a:pt x="252" y="332"/>
                  </a:lnTo>
                  <a:lnTo>
                    <a:pt x="248" y="332"/>
                  </a:lnTo>
                  <a:lnTo>
                    <a:pt x="238" y="334"/>
                  </a:lnTo>
                  <a:lnTo>
                    <a:pt x="232" y="340"/>
                  </a:lnTo>
                  <a:lnTo>
                    <a:pt x="234" y="348"/>
                  </a:lnTo>
                  <a:lnTo>
                    <a:pt x="234" y="356"/>
                  </a:lnTo>
                  <a:lnTo>
                    <a:pt x="228" y="352"/>
                  </a:lnTo>
                  <a:lnTo>
                    <a:pt x="220" y="350"/>
                  </a:lnTo>
                  <a:lnTo>
                    <a:pt x="212" y="350"/>
                  </a:lnTo>
                  <a:lnTo>
                    <a:pt x="204" y="352"/>
                  </a:lnTo>
                  <a:lnTo>
                    <a:pt x="202" y="346"/>
                  </a:lnTo>
                  <a:lnTo>
                    <a:pt x="200" y="342"/>
                  </a:lnTo>
                  <a:lnTo>
                    <a:pt x="194" y="342"/>
                  </a:lnTo>
                  <a:lnTo>
                    <a:pt x="190" y="342"/>
                  </a:lnTo>
                  <a:lnTo>
                    <a:pt x="186" y="344"/>
                  </a:lnTo>
                  <a:lnTo>
                    <a:pt x="184" y="346"/>
                  </a:lnTo>
                  <a:lnTo>
                    <a:pt x="178" y="362"/>
                  </a:lnTo>
                  <a:lnTo>
                    <a:pt x="174" y="360"/>
                  </a:lnTo>
                  <a:lnTo>
                    <a:pt x="172" y="360"/>
                  </a:lnTo>
                  <a:lnTo>
                    <a:pt x="170" y="356"/>
                  </a:lnTo>
                  <a:lnTo>
                    <a:pt x="168" y="352"/>
                  </a:lnTo>
                  <a:lnTo>
                    <a:pt x="166" y="350"/>
                  </a:lnTo>
                  <a:lnTo>
                    <a:pt x="162" y="352"/>
                  </a:lnTo>
                  <a:lnTo>
                    <a:pt x="162" y="348"/>
                  </a:lnTo>
                  <a:lnTo>
                    <a:pt x="164" y="348"/>
                  </a:lnTo>
                  <a:lnTo>
                    <a:pt x="164" y="346"/>
                  </a:lnTo>
                  <a:lnTo>
                    <a:pt x="164" y="344"/>
                  </a:lnTo>
                  <a:lnTo>
                    <a:pt x="164" y="340"/>
                  </a:lnTo>
                  <a:lnTo>
                    <a:pt x="160" y="340"/>
                  </a:lnTo>
                  <a:lnTo>
                    <a:pt x="158" y="340"/>
                  </a:lnTo>
                  <a:lnTo>
                    <a:pt x="154" y="338"/>
                  </a:lnTo>
                  <a:lnTo>
                    <a:pt x="152" y="340"/>
                  </a:lnTo>
                  <a:lnTo>
                    <a:pt x="150" y="344"/>
                  </a:lnTo>
                  <a:lnTo>
                    <a:pt x="150" y="350"/>
                  </a:lnTo>
                  <a:lnTo>
                    <a:pt x="148" y="356"/>
                  </a:lnTo>
                  <a:lnTo>
                    <a:pt x="148" y="358"/>
                  </a:lnTo>
                  <a:lnTo>
                    <a:pt x="146" y="360"/>
                  </a:lnTo>
                  <a:lnTo>
                    <a:pt x="142" y="356"/>
                  </a:lnTo>
                  <a:lnTo>
                    <a:pt x="142" y="352"/>
                  </a:lnTo>
                  <a:lnTo>
                    <a:pt x="140" y="344"/>
                  </a:lnTo>
                  <a:lnTo>
                    <a:pt x="140" y="338"/>
                  </a:lnTo>
                  <a:lnTo>
                    <a:pt x="138" y="336"/>
                  </a:lnTo>
                  <a:lnTo>
                    <a:pt x="134" y="332"/>
                  </a:lnTo>
                  <a:lnTo>
                    <a:pt x="130" y="332"/>
                  </a:lnTo>
                  <a:lnTo>
                    <a:pt x="124" y="340"/>
                  </a:lnTo>
                  <a:lnTo>
                    <a:pt x="122" y="344"/>
                  </a:lnTo>
                  <a:lnTo>
                    <a:pt x="120" y="348"/>
                  </a:lnTo>
                  <a:lnTo>
                    <a:pt x="118" y="346"/>
                  </a:lnTo>
                  <a:lnTo>
                    <a:pt x="116" y="344"/>
                  </a:lnTo>
                  <a:lnTo>
                    <a:pt x="116" y="338"/>
                  </a:lnTo>
                  <a:lnTo>
                    <a:pt x="116" y="332"/>
                  </a:lnTo>
                  <a:lnTo>
                    <a:pt x="116" y="328"/>
                  </a:lnTo>
                  <a:lnTo>
                    <a:pt x="112" y="324"/>
                  </a:lnTo>
                  <a:lnTo>
                    <a:pt x="108" y="324"/>
                  </a:lnTo>
                  <a:lnTo>
                    <a:pt x="106" y="324"/>
                  </a:lnTo>
                  <a:lnTo>
                    <a:pt x="104" y="328"/>
                  </a:lnTo>
                  <a:lnTo>
                    <a:pt x="96" y="344"/>
                  </a:lnTo>
                  <a:lnTo>
                    <a:pt x="92" y="342"/>
                  </a:lnTo>
                  <a:lnTo>
                    <a:pt x="90" y="336"/>
                  </a:lnTo>
                  <a:lnTo>
                    <a:pt x="94" y="328"/>
                  </a:lnTo>
                  <a:lnTo>
                    <a:pt x="82" y="310"/>
                  </a:lnTo>
                  <a:lnTo>
                    <a:pt x="72" y="294"/>
                  </a:lnTo>
                  <a:lnTo>
                    <a:pt x="66" y="296"/>
                  </a:lnTo>
                  <a:lnTo>
                    <a:pt x="62" y="300"/>
                  </a:lnTo>
                  <a:lnTo>
                    <a:pt x="58" y="304"/>
                  </a:lnTo>
                  <a:lnTo>
                    <a:pt x="54" y="306"/>
                  </a:lnTo>
                  <a:lnTo>
                    <a:pt x="50" y="302"/>
                  </a:lnTo>
                  <a:lnTo>
                    <a:pt x="48" y="296"/>
                  </a:lnTo>
                  <a:lnTo>
                    <a:pt x="54" y="294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0" y="280"/>
                  </a:lnTo>
                  <a:lnTo>
                    <a:pt x="56" y="270"/>
                  </a:lnTo>
                  <a:lnTo>
                    <a:pt x="52" y="264"/>
                  </a:lnTo>
                  <a:lnTo>
                    <a:pt x="48" y="262"/>
                  </a:lnTo>
                  <a:lnTo>
                    <a:pt x="44" y="262"/>
                  </a:lnTo>
                  <a:lnTo>
                    <a:pt x="40" y="264"/>
                  </a:lnTo>
                  <a:lnTo>
                    <a:pt x="34" y="270"/>
                  </a:lnTo>
                  <a:lnTo>
                    <a:pt x="36" y="272"/>
                  </a:lnTo>
                  <a:lnTo>
                    <a:pt x="40" y="272"/>
                  </a:lnTo>
                  <a:lnTo>
                    <a:pt x="26" y="274"/>
                  </a:lnTo>
                  <a:lnTo>
                    <a:pt x="14" y="272"/>
                  </a:lnTo>
                  <a:lnTo>
                    <a:pt x="16" y="268"/>
                  </a:lnTo>
                  <a:lnTo>
                    <a:pt x="22" y="262"/>
                  </a:lnTo>
                  <a:lnTo>
                    <a:pt x="36" y="254"/>
                  </a:lnTo>
                  <a:lnTo>
                    <a:pt x="36" y="244"/>
                  </a:lnTo>
                  <a:lnTo>
                    <a:pt x="36" y="232"/>
                  </a:lnTo>
                  <a:lnTo>
                    <a:pt x="34" y="230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28"/>
                  </a:lnTo>
                  <a:close/>
                </a:path>
              </a:pathLst>
            </a:custGeom>
            <a:solidFill>
              <a:schemeClr val="accent1">
                <a:lumMod val="25000"/>
                <a:lumOff val="75000"/>
              </a:schemeClr>
            </a:solidFill>
            <a:ln w="9525">
              <a:solidFill>
                <a:schemeClr val="accent1">
                  <a:lumMod val="25000"/>
                  <a:lumOff val="75000"/>
                </a:schemeClr>
              </a:solidFill>
              <a:miter lim="800000"/>
            </a:ln>
          </p:spPr>
          <p:txBody>
            <a:bodyPr anchor="ctr" anchorCtr="1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2800" dirty="0" smtClean="0">
                  <a:solidFill>
                    <a:srgbClr val="002060"/>
                  </a:solidFill>
                  <a:latin typeface="+mn-lt"/>
                  <a:ea typeface="+mn-ea"/>
                  <a:sym typeface="Tahoma" panose="020B0604030504040204" pitchFamily="34" charset="0"/>
                </a:rPr>
                <a:t>3</a:t>
              </a:r>
              <a:endParaRPr kumimoji="0" lang="zh-CN" altLang="en-US" sz="2800" dirty="0">
                <a:solidFill>
                  <a:srgbClr val="002060"/>
                </a:solidFill>
                <a:latin typeface="+mn-lt"/>
                <a:ea typeface="+mn-ea"/>
                <a:sym typeface="Tahoma" panose="020B0604030504040204" pitchFamily="34" charset="0"/>
              </a:endParaRPr>
            </a:p>
          </p:txBody>
        </p:sp>
        <p:sp>
          <p:nvSpPr>
            <p:cNvPr id="26" name="直接连接符 45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4"/>
              </p:custDataLst>
            </p:nvPr>
          </p:nvSpPr>
          <p:spPr>
            <a:xfrm>
              <a:off x="2983222" y="3179980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投稿台湾期刊注意事项</a:t>
              </a:r>
              <a:endParaRPr kumimoji="0"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7323991" y="5917224"/>
            <a:ext cx="387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--- </a:t>
            </a:r>
            <a:r>
              <a:rPr lang="zh-CN" altLang="en-US" dirty="0" smtClean="0"/>
              <a:t>台湾中央研究院</a:t>
            </a:r>
            <a:r>
              <a:rPr lang="zh-CN" altLang="en-US" dirty="0"/>
              <a:t>社会所</a:t>
            </a:r>
            <a:r>
              <a:rPr lang="zh-CN" altLang="en-US" dirty="0" smtClean="0"/>
              <a:t> 吴齐殷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/>
          <a:srcRect l="27754" t="55098" r="31079" b="12309"/>
          <a:stretch>
            <a:fillRect/>
          </a:stretch>
        </p:blipFill>
        <p:spPr>
          <a:xfrm>
            <a:off x="534988" y="1213339"/>
            <a:ext cx="10279550" cy="442253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533165" y="398462"/>
            <a:ext cx="3491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《</a:t>
            </a:r>
            <a:r>
              <a:rPr lang="zh-CN" altLang="en-US" sz="2000" b="1" dirty="0" smtClean="0"/>
              <a:t>如何投稿</a:t>
            </a:r>
            <a:r>
              <a:rPr lang="en-US" altLang="zh-CN" sz="2000" b="1" dirty="0" smtClean="0"/>
              <a:t>C</a:t>
            </a:r>
            <a:r>
              <a:rPr lang="zh-CN" altLang="en-US" sz="2000" b="1" dirty="0" smtClean="0"/>
              <a:t>刊</a:t>
            </a:r>
            <a:r>
              <a:rPr lang="en-US" altLang="zh-CN" sz="2000" b="1" dirty="0" smtClean="0"/>
              <a:t>》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189352" y="2259806"/>
            <a:ext cx="3916362" cy="3914775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795" name="矩形 1"/>
          <p:cNvSpPr>
            <a:spLocks noChangeArrowheads="1"/>
          </p:cNvSpPr>
          <p:nvPr/>
        </p:nvSpPr>
        <p:spPr bwMode="auto">
          <a:xfrm>
            <a:off x="4737833" y="3429158"/>
            <a:ext cx="303403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THANKS</a:t>
            </a:r>
            <a:r>
              <a:rPr kumimoji="0" lang="zh-CN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endParaRPr kumimoji="0" lang="en-US" sz="4800" dirty="0">
              <a:solidFill>
                <a:schemeClr val="accent4">
                  <a:lumMod val="20000"/>
                  <a:lumOff val="8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 eaLnBrk="1" hangingPunct="1"/>
            <a:r>
              <a:rPr kumimoji="0"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NITH</a:t>
            </a:r>
            <a:r>
              <a:rPr kumimoji="0" lang="zh-CN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！</a:t>
            </a:r>
            <a:endParaRPr kumimoji="0" lang="zh-CN" altLang="en-US" sz="4800" dirty="0">
              <a:solidFill>
                <a:schemeClr val="accent4">
                  <a:lumMod val="20000"/>
                  <a:lumOff val="8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790940" y="4084320"/>
            <a:ext cx="2990215" cy="1576705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859838" y="1404938"/>
            <a:ext cx="987425" cy="98742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51762" y="2595563"/>
            <a:ext cx="1851025" cy="1851025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CN" altLang="en-US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8" name="圖片 7" descr="ALCN平台LOGO(簡)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2787" y="269876"/>
            <a:ext cx="6553930" cy="741251"/>
          </a:xfrm>
          <a:prstGeom prst="rect">
            <a:avLst/>
          </a:prstGeom>
        </p:spPr>
      </p:pic>
      <p:sp>
        <p:nvSpPr>
          <p:cNvPr id="9" name="文本框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7875" y="1558767"/>
            <a:ext cx="1128700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zh-CN" altLang="en-US" sz="2800" b="1" dirty="0" smtClean="0">
                <a:latin typeface="微软雅黑" panose="020B0503020204020204" pitchFamily="34" charset="-122"/>
                <a:ea typeface="Open Sans"/>
                <a:cs typeface="Open Sans"/>
                <a:sym typeface="+mn-ea"/>
              </a:rPr>
              <a:t>登录南京旅游职业学院图</a:t>
            </a:r>
            <a:r>
              <a:rPr kumimoji="0" lang="zh-CN" altLang="en-US" sz="2800" b="1" dirty="0">
                <a:latin typeface="微软雅黑" panose="020B0503020204020204" pitchFamily="34" charset="-122"/>
                <a:ea typeface="Open Sans"/>
                <a:cs typeface="Open Sans"/>
                <a:sym typeface="+mn-ea"/>
              </a:rPr>
              <a:t>书</a:t>
            </a:r>
            <a:r>
              <a:rPr kumimoji="0" lang="zh-CN" altLang="en-US" sz="2800" b="1" dirty="0" smtClean="0">
                <a:latin typeface="微软雅黑" panose="020B0503020204020204" pitchFamily="34" charset="-122"/>
                <a:ea typeface="Open Sans"/>
                <a:cs typeface="Open Sans"/>
                <a:sym typeface="+mn-ea"/>
              </a:rPr>
              <a:t>馆</a:t>
            </a:r>
            <a:r>
              <a:rPr kumimoji="0" lang="en-US" altLang="zh-CN" sz="28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Open Sans"/>
                <a:cs typeface="Open Sans"/>
                <a:sym typeface="+mn-ea"/>
              </a:rPr>
              <a:t>-</a:t>
            </a:r>
            <a:r>
              <a:rPr kumimoji="0"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Open Sans"/>
                <a:cs typeface="Open Sans"/>
                <a:sym typeface="+mn-ea"/>
              </a:rPr>
              <a:t>-</a:t>
            </a:r>
            <a:r>
              <a:rPr kumimoji="0" lang="zh-CN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Open Sans"/>
                <a:sym typeface="+mn-ea"/>
              </a:rPr>
              <a:t>电子资源</a:t>
            </a:r>
            <a:r>
              <a:rPr kumimoji="0" lang="en-US" altLang="zh-CN" sz="28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Open Sans"/>
                <a:sym typeface="+mn-ea"/>
              </a:rPr>
              <a:t>--</a:t>
            </a:r>
            <a:r>
              <a:rPr kumimoji="0" lang="zh-CN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Open Sans"/>
                <a:sym typeface="+mn-ea"/>
              </a:rPr>
              <a:t>台湾学术文献数据库</a:t>
            </a:r>
            <a:r>
              <a:rPr kumimoji="0" lang="zh-CN" altLang="en-US" sz="2800" b="1" dirty="0" smtClean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Open Sans"/>
                <a:cs typeface="Open Sans"/>
                <a:sym typeface="+mn-ea"/>
              </a:rPr>
              <a:t> </a:t>
            </a:r>
            <a:endParaRPr kumimoji="0" lang="zh-CN" altLang="en-US" sz="3200" b="1" dirty="0">
              <a:solidFill>
                <a:schemeClr val="accent4">
                  <a:lumMod val="75000"/>
                </a:schemeClr>
              </a:solidFill>
              <a:latin typeface="微软雅黑" panose="020B0503020204020204" pitchFamily="34" charset="-122"/>
              <a:ea typeface="Open Sans"/>
              <a:cs typeface="Open Sans"/>
            </a:endParaRPr>
          </a:p>
        </p:txBody>
      </p:sp>
      <p:pic>
        <p:nvPicPr>
          <p:cNvPr id="2" name="图片 1" descr="LOGO无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956988" y="4446657"/>
            <a:ext cx="2824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16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</a:rPr>
              <a:t>Mail</a:t>
            </a:r>
            <a:r>
              <a:rPr lang="zh-CN" altLang="en-US" sz="16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</a:rPr>
              <a:t>：</a:t>
            </a:r>
            <a:r>
              <a:rPr lang="en-US" altLang="zh-CN" sz="16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</a:rPr>
              <a:t>luoliang@soloinfo.cn</a:t>
            </a:r>
            <a:endParaRPr lang="en-US" altLang="zh-CN" sz="1600" dirty="0" smtClean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endParaRPr lang="en-US" altLang="zh-CN" sz="1600" dirty="0" smtClean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en-US" altLang="zh-CN" sz="16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</a:rPr>
              <a:t>Tel</a:t>
            </a:r>
            <a:r>
              <a:rPr lang="zh-CN" altLang="en-US" sz="16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</a:rPr>
              <a:t>：</a:t>
            </a:r>
            <a:r>
              <a:rPr lang="en-US" altLang="zh-CN" sz="1600" dirty="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</a:rPr>
              <a:t>13913977044</a:t>
            </a:r>
            <a:endParaRPr lang="en-US" altLang="zh-CN" sz="1600" dirty="0" smtClean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35" y="2316480"/>
            <a:ext cx="2409825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20"/>
          <p:cNvGrpSpPr/>
          <p:nvPr>
            <p:custDataLst>
              <p:tags r:id="rId1"/>
            </p:custDataLst>
          </p:nvPr>
        </p:nvGrpSpPr>
        <p:grpSpPr bwMode="auto">
          <a:xfrm>
            <a:off x="357188" y="238125"/>
            <a:ext cx="4433887" cy="652463"/>
            <a:chOff x="2413463" y="2957423"/>
            <a:chExt cx="4432697" cy="653365"/>
          </a:xfrm>
        </p:grpSpPr>
        <p:sp>
          <p:nvSpPr>
            <p:cNvPr id="23" name="直接连接符 4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959416" y="3610788"/>
              <a:ext cx="3886744" cy="0"/>
            </a:xfrm>
            <a:prstGeom prst="line">
              <a:avLst/>
            </a:prstGeom>
            <a:noFill/>
            <a:ln w="28575" cap="flat" cmpd="sng">
              <a:solidFill>
                <a:schemeClr val="bg1">
                  <a:lumMod val="65000"/>
                </a:schemeClr>
              </a:solidFill>
              <a:bevel/>
            </a:ln>
          </p:spPr>
          <p:txBody>
            <a:bodyPr>
              <a:normAutofit fontScale="25000" lnSpcReduction="20000"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3"/>
              </p:custDataLst>
            </p:nvPr>
          </p:nvSpPr>
          <p:spPr>
            <a:xfrm>
              <a:off x="2413463" y="2957423"/>
              <a:ext cx="3986730" cy="36880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pPr fontAlgn="auto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CN" alt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各学科收录介</a:t>
              </a:r>
              <a:r>
                <a:rPr kumimoji="0"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绍</a:t>
              </a:r>
              <a:endParaRPr kumimoji="0"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8897" y="606426"/>
          <a:ext cx="12053888" cy="565555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08300"/>
                <a:gridCol w="9145588"/>
              </a:tblGrid>
              <a:tr h="423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0" dirty="0" smtClean="0">
                          <a:solidFill>
                            <a:schemeClr val="tx1"/>
                          </a:solidFill>
                          <a:effectLst/>
                        </a:rPr>
                        <a:t>学</a:t>
                      </a:r>
                      <a:r>
                        <a:rPr lang="zh-CN" altLang="en-US" sz="2400" kern="0" dirty="0" smtClean="0">
                          <a:solidFill>
                            <a:schemeClr val="tx1"/>
                          </a:solidFill>
                          <a:effectLst/>
                        </a:rPr>
                        <a:t>科分类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929" marR="66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0" dirty="0">
                          <a:solidFill>
                            <a:schemeClr val="tx1"/>
                          </a:solidFill>
                          <a:effectLst/>
                        </a:rPr>
                        <a:t>研究领域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929" marR="66929" marT="0" marB="0" anchor="ctr"/>
                </a:tc>
              </a:tr>
              <a:tr h="738608">
                <a:tc>
                  <a:txBody>
                    <a:bodyPr/>
                    <a:lstStyle/>
                    <a:p>
                      <a:pPr marL="0" marR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TW" sz="2800" kern="0" dirty="0" smtClean="0">
                          <a:solidFill>
                            <a:srgbClr val="FF0000"/>
                          </a:solidFill>
                          <a:effectLst/>
                          <a:sym typeface="+mn-ea"/>
                        </a:rPr>
                        <a:t>社会科学</a:t>
                      </a:r>
                      <a:endParaRPr lang="zh-CN" altLang="zh-TW" sz="2800" b="1" kern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6929" marR="6692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zh-TW" sz="2000" b="1" kern="0" dirty="0" smtClean="0">
                          <a:solidFill>
                            <a:srgbClr val="FF0000"/>
                          </a:solidFill>
                          <a:effectLst/>
                          <a:sym typeface="+mn-ea"/>
                        </a:rPr>
                        <a:t>经济学、财经及会计学、法律学、管理学、社会科学综合、社会学、政治学、体育学、</a:t>
                      </a:r>
                      <a:r>
                        <a:rPr lang="zh-CN" altLang="zh-TW" sz="2000" b="1" kern="0" dirty="0" smtClean="0">
                          <a:solidFill>
                            <a:srgbClr val="FF0000"/>
                          </a:solidFill>
                          <a:effectLst/>
                          <a:sym typeface="+mn-ea"/>
                        </a:rPr>
                        <a:t>教育学、</a:t>
                      </a:r>
                      <a:r>
                        <a:rPr lang="zh-CN" altLang="zh-TW" sz="2000" b="1" kern="0" dirty="0" smtClean="0">
                          <a:solidFill>
                            <a:srgbClr val="FF0000"/>
                          </a:solidFill>
                          <a:effectLst/>
                          <a:sym typeface="+mn-ea"/>
                        </a:rPr>
                        <a:t>心理学、传播学、军事学，共12个研究领域。</a:t>
                      </a:r>
                      <a:endParaRPr lang="zh-CN" altLang="zh-TW" sz="2000" b="1" kern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66929" marR="6692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107912">
                <a:tc>
                  <a:txBody>
                    <a:bodyPr/>
                    <a:lstStyle/>
                    <a:p>
                      <a:pPr marL="0" marR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TW" sz="2800" kern="0" dirty="0" smtClean="0">
                          <a:solidFill>
                            <a:srgbClr val="FF0000"/>
                          </a:solidFill>
                          <a:effectLst/>
                          <a:sym typeface="+mn-ea"/>
                        </a:rPr>
                        <a:t>人文学</a:t>
                      </a:r>
                      <a:endParaRPr lang="zh-CN" altLang="zh-TW" sz="2800" b="1" kern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66929" marR="6692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TW" sz="2000" b="1" kern="0" dirty="0" smtClean="0">
                          <a:solidFill>
                            <a:srgbClr val="FF0000"/>
                          </a:solidFill>
                          <a:effectLst/>
                          <a:sym typeface="+mn-ea"/>
                        </a:rPr>
                        <a:t>语言学、中国文学、</a:t>
                      </a:r>
                      <a:r>
                        <a:rPr lang="zh-CN" altLang="zh-TW" sz="2000" b="1" kern="0" dirty="0" smtClean="0">
                          <a:solidFill>
                            <a:srgbClr val="FF0000"/>
                          </a:solidFill>
                          <a:effectLst/>
                          <a:sym typeface="+mn-ea"/>
                        </a:rPr>
                        <a:t>人文学综合、</a:t>
                      </a:r>
                      <a:r>
                        <a:rPr lang="zh-CN" altLang="zh-TW" sz="2000" b="1" kern="0" dirty="0" smtClean="0">
                          <a:solidFill>
                            <a:srgbClr val="FF0000"/>
                          </a:solidFill>
                          <a:effectLst/>
                          <a:sym typeface="+mn-ea"/>
                        </a:rPr>
                        <a:t>外国文学、</a:t>
                      </a:r>
                      <a:r>
                        <a:rPr lang="zh-CN" altLang="zh-TW" sz="2000" b="1" kern="0" dirty="0" smtClean="0">
                          <a:solidFill>
                            <a:srgbClr val="FF0000"/>
                          </a:solidFill>
                          <a:effectLst/>
                          <a:sym typeface="+mn-ea"/>
                        </a:rPr>
                        <a:t>历史学、艺术、地理学及区域研究、哲学、人类学及族群研究、宗教学、图书情报学，共11个研究领域。</a:t>
                      </a:r>
                      <a:endParaRPr lang="zh-CN" altLang="zh-TW" sz="2000" b="1" kern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29" marR="6692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69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基础与应用科学</a:t>
                      </a:r>
                      <a:endParaRPr lang="zh-CN" sz="1800" b="1" kern="0" dirty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</a:txBody>
                  <a:tcPr marL="66929" marR="6692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000" kern="0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信息科学、基础与应用科学综合、物理、统计、数学、化学、永续发展研究、</a:t>
                      </a:r>
                      <a:endParaRPr lang="zh-CN" sz="20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000" kern="0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地球科学与地质学、海洋科学、大气科学、天文学，共11个研究领域。</a:t>
                      </a:r>
                      <a:endParaRPr lang="zh-CN" sz="20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66929" marR="6692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工程学</a:t>
                      </a:r>
                      <a:endParaRPr lang="zh-CN" sz="1800" b="1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66929" marR="6692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000" kern="0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工程学综合、市政与环境工程、工程学总论、土木与建筑工程、电机工程、机械工程、化学工业、交通运输工程、水利工程、核子工程、矿冶与冶金工程、</a:t>
                      </a:r>
                      <a:endParaRPr lang="zh-CN" sz="20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  <a:p>
                      <a:pPr marL="0" marR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000" kern="0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道路与铁道工程，共12个研究领域。</a:t>
                      </a:r>
                      <a:endParaRPr lang="zh-CN" sz="2000" kern="0" dirty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</a:txBody>
                  <a:tcPr marL="66929" marR="66929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69356">
                <a:tc>
                  <a:txBody>
                    <a:bodyPr/>
                    <a:lstStyle/>
                    <a:p>
                      <a:pPr marL="0" marR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生物农学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929" marR="66929" marT="0" marB="0" anchor="ctr"/>
                </a:tc>
                <a:tc>
                  <a:txBody>
                    <a:bodyPr/>
                    <a:lstStyle/>
                    <a:p>
                      <a:pPr marL="0" marR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sz="2000" kern="0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农业、渔业、畜牧、森林、生物科学、生物农学综合、动物学、植物学、农产品加工、生物环境与多样性、兽医，共</a:t>
                      </a: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11</a:t>
                      </a:r>
                      <a:r>
                        <a:rPr lang="zh-CN" sz="2000" kern="0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个研究领域。</a:t>
                      </a:r>
                      <a:endParaRPr lang="zh-CN" altLang="zh-TW" sz="2000" b="1" kern="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6929" marR="66929" marT="0" marB="0" anchor="ctr"/>
                </a:tc>
              </a:tr>
              <a:tr h="723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1800" kern="0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医药卫生</a:t>
                      </a:r>
                      <a:endParaRPr lang="zh-CN" sz="1800" b="1" kern="0" dirty="0">
                        <a:solidFill>
                          <a:schemeClr val="tx1"/>
                        </a:solidFill>
                        <a:effectLst/>
                        <a:sym typeface="+mn-ea"/>
                      </a:endParaRPr>
                    </a:p>
                  </a:txBody>
                  <a:tcPr marL="66929" marR="66929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2000" kern="0" dirty="0">
                          <a:solidFill>
                            <a:schemeClr val="tx1"/>
                          </a:solidFill>
                          <a:effectLst/>
                          <a:sym typeface="+mn-ea"/>
                        </a:rPr>
                        <a:t>预防保健与卫生学、社会医学、内科、医药卫生综合、医药总论、基础医学、外科、药理医学、牙科与口腔科、妇产科与老幼科、中医药学、医院管理与医事行政，共12个研究领域。</a:t>
                      </a:r>
                      <a:endParaRPr lang="zh-CN" sz="160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</a:txBody>
                  <a:tcPr marL="66929" marR="66929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2"/>
          <p:cNvGrpSpPr/>
          <p:nvPr/>
        </p:nvGrpSpPr>
        <p:grpSpPr bwMode="auto">
          <a:xfrm>
            <a:off x="7376189" y="2714865"/>
            <a:ext cx="394590" cy="496191"/>
            <a:chOff x="2447925" y="3514725"/>
            <a:chExt cx="203200" cy="203200"/>
          </a:xfrm>
          <a:solidFill>
            <a:schemeClr val="bg1"/>
          </a:solidFill>
        </p:grpSpPr>
        <p:sp>
          <p:nvSpPr>
            <p:cNvPr id="44" name="Freeform 690@|5FFC:0|FBC:0|LFC:0|LBC:16777215"/>
            <p:cNvSpPr>
              <a:spLocks noEditPoints="1"/>
            </p:cNvSpPr>
            <p:nvPr/>
          </p:nvSpPr>
          <p:spPr bwMode="auto">
            <a:xfrm>
              <a:off x="2562225" y="3632200"/>
              <a:ext cx="88900" cy="85725"/>
            </a:xfrm>
            <a:custGeom>
              <a:avLst/>
              <a:gdLst>
                <a:gd name="T0" fmla="*/ 27 w 124"/>
                <a:gd name="T1" fmla="*/ 1 h 121"/>
                <a:gd name="T2" fmla="*/ 31 w 124"/>
                <a:gd name="T3" fmla="*/ 8 h 121"/>
                <a:gd name="T4" fmla="*/ 23 w 124"/>
                <a:gd name="T5" fmla="*/ 17 h 121"/>
                <a:gd name="T6" fmla="*/ 16 w 124"/>
                <a:gd name="T7" fmla="*/ 24 h 121"/>
                <a:gd name="T8" fmla="*/ 0 w 124"/>
                <a:gd name="T9" fmla="*/ 34 h 121"/>
                <a:gd name="T10" fmla="*/ 51 w 124"/>
                <a:gd name="T11" fmla="*/ 85 h 121"/>
                <a:gd name="T12" fmla="*/ 75 w 124"/>
                <a:gd name="T13" fmla="*/ 117 h 121"/>
                <a:gd name="T14" fmla="*/ 88 w 124"/>
                <a:gd name="T15" fmla="*/ 121 h 121"/>
                <a:gd name="T16" fmla="*/ 124 w 124"/>
                <a:gd name="T17" fmla="*/ 85 h 121"/>
                <a:gd name="T18" fmla="*/ 120 w 124"/>
                <a:gd name="T19" fmla="*/ 72 h 121"/>
                <a:gd name="T20" fmla="*/ 88 w 124"/>
                <a:gd name="T21" fmla="*/ 48 h 121"/>
                <a:gd name="T22" fmla="*/ 40 w 124"/>
                <a:gd name="T23" fmla="*/ 0 h 121"/>
                <a:gd name="T24" fmla="*/ 35 w 124"/>
                <a:gd name="T25" fmla="*/ 5 h 121"/>
                <a:gd name="T26" fmla="*/ 27 w 124"/>
                <a:gd name="T27" fmla="*/ 1 h 121"/>
                <a:gd name="T28" fmla="*/ 85 w 124"/>
                <a:gd name="T29" fmla="*/ 66 h 121"/>
                <a:gd name="T30" fmla="*/ 100 w 124"/>
                <a:gd name="T31" fmla="*/ 81 h 121"/>
                <a:gd name="T32" fmla="*/ 85 w 124"/>
                <a:gd name="T33" fmla="*/ 96 h 121"/>
                <a:gd name="T34" fmla="*/ 70 w 124"/>
                <a:gd name="T35" fmla="*/ 81 h 121"/>
                <a:gd name="T36" fmla="*/ 85 w 124"/>
                <a:gd name="T37" fmla="*/ 6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21">
                  <a:moveTo>
                    <a:pt x="27" y="1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1" y="29"/>
                    <a:pt x="6" y="32"/>
                    <a:pt x="0" y="34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75" y="117"/>
                    <a:pt x="75" y="117"/>
                    <a:pt x="75" y="117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27" y="1"/>
                  </a:lnTo>
                  <a:close/>
                  <a:moveTo>
                    <a:pt x="85" y="66"/>
                  </a:moveTo>
                  <a:cubicBezTo>
                    <a:pt x="93" y="66"/>
                    <a:pt x="100" y="73"/>
                    <a:pt x="100" y="81"/>
                  </a:cubicBezTo>
                  <a:cubicBezTo>
                    <a:pt x="100" y="90"/>
                    <a:pt x="93" y="96"/>
                    <a:pt x="85" y="96"/>
                  </a:cubicBezTo>
                  <a:cubicBezTo>
                    <a:pt x="76" y="96"/>
                    <a:pt x="70" y="90"/>
                    <a:pt x="70" y="81"/>
                  </a:cubicBezTo>
                  <a:cubicBezTo>
                    <a:pt x="70" y="73"/>
                    <a:pt x="76" y="66"/>
                    <a:pt x="85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691@|5FFC:0|FBC:0|LFC:0|LBC:16777215"/>
            <p:cNvSpPr/>
            <p:nvPr/>
          </p:nvSpPr>
          <p:spPr bwMode="auto">
            <a:xfrm>
              <a:off x="2447925" y="3514725"/>
              <a:ext cx="90487" cy="92075"/>
            </a:xfrm>
            <a:custGeom>
              <a:avLst/>
              <a:gdLst>
                <a:gd name="T0" fmla="*/ 105 w 129"/>
                <a:gd name="T1" fmla="*/ 102 h 129"/>
                <a:gd name="T2" fmla="*/ 113 w 129"/>
                <a:gd name="T3" fmla="*/ 93 h 129"/>
                <a:gd name="T4" fmla="*/ 121 w 129"/>
                <a:gd name="T5" fmla="*/ 97 h 129"/>
                <a:gd name="T6" fmla="*/ 117 w 129"/>
                <a:gd name="T7" fmla="*/ 90 h 129"/>
                <a:gd name="T8" fmla="*/ 125 w 129"/>
                <a:gd name="T9" fmla="*/ 82 h 129"/>
                <a:gd name="T10" fmla="*/ 126 w 129"/>
                <a:gd name="T11" fmla="*/ 81 h 129"/>
                <a:gd name="T12" fmla="*/ 129 w 129"/>
                <a:gd name="T13" fmla="*/ 67 h 129"/>
                <a:gd name="T14" fmla="*/ 62 w 129"/>
                <a:gd name="T15" fmla="*/ 0 h 129"/>
                <a:gd name="T16" fmla="*/ 56 w 129"/>
                <a:gd name="T17" fmla="*/ 6 h 129"/>
                <a:gd name="T18" fmla="*/ 81 w 129"/>
                <a:gd name="T19" fmla="*/ 46 h 129"/>
                <a:gd name="T20" fmla="*/ 46 w 129"/>
                <a:gd name="T21" fmla="*/ 81 h 129"/>
                <a:gd name="T22" fmla="*/ 6 w 129"/>
                <a:gd name="T23" fmla="*/ 56 h 129"/>
                <a:gd name="T24" fmla="*/ 0 w 129"/>
                <a:gd name="T25" fmla="*/ 62 h 129"/>
                <a:gd name="T26" fmla="*/ 67 w 129"/>
                <a:gd name="T27" fmla="*/ 129 h 129"/>
                <a:gd name="T28" fmla="*/ 86 w 129"/>
                <a:gd name="T29" fmla="*/ 123 h 129"/>
                <a:gd name="T30" fmla="*/ 88 w 129"/>
                <a:gd name="T31" fmla="*/ 125 h 129"/>
                <a:gd name="T32" fmla="*/ 98 w 129"/>
                <a:gd name="T33" fmla="*/ 109 h 129"/>
                <a:gd name="T34" fmla="*/ 105 w 129"/>
                <a:gd name="T35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129">
                  <a:moveTo>
                    <a:pt x="105" y="102"/>
                  </a:moveTo>
                  <a:cubicBezTo>
                    <a:pt x="113" y="93"/>
                    <a:pt x="113" y="93"/>
                    <a:pt x="113" y="93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8" y="76"/>
                    <a:pt x="129" y="71"/>
                    <a:pt x="129" y="67"/>
                  </a:cubicBezTo>
                  <a:cubicBezTo>
                    <a:pt x="129" y="33"/>
                    <a:pt x="96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3" y="33"/>
                    <a:pt x="81" y="29"/>
                    <a:pt x="81" y="46"/>
                  </a:cubicBezTo>
                  <a:cubicBezTo>
                    <a:pt x="81" y="59"/>
                    <a:pt x="59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6"/>
                    <a:pt x="33" y="129"/>
                    <a:pt x="67" y="129"/>
                  </a:cubicBezTo>
                  <a:cubicBezTo>
                    <a:pt x="73" y="129"/>
                    <a:pt x="80" y="127"/>
                    <a:pt x="86" y="123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90" y="119"/>
                    <a:pt x="93" y="114"/>
                    <a:pt x="98" y="109"/>
                  </a:cubicBezTo>
                  <a:lnTo>
                    <a:pt x="105" y="1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3352954" y="2000407"/>
            <a:ext cx="3546638" cy="3322854"/>
            <a:chOff x="2768513" y="1464439"/>
            <a:chExt cx="4458337" cy="3322855"/>
          </a:xfrm>
        </p:grpSpPr>
        <p:sp>
          <p:nvSpPr>
            <p:cNvPr id="31" name="Oval 38@|1FFC:3675918|FBC:16777215|LFC:192|LBC:16777215"/>
            <p:cNvSpPr/>
            <p:nvPr/>
          </p:nvSpPr>
          <p:spPr bwMode="auto">
            <a:xfrm>
              <a:off x="2768513" y="1464439"/>
              <a:ext cx="4239276" cy="127539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990" b="1" dirty="0">
                  <a:solidFill>
                    <a:srgbClr val="FF0000"/>
                  </a:solidFill>
                </a:rPr>
                <a:t>简繁互查</a:t>
              </a:r>
              <a:endParaRPr lang="en-US" altLang="zh-TW" sz="399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13@|17FFC:16777215|FBC:16777215|LFC:16777215|LBC:16777215"/>
            <p:cNvSpPr txBox="1"/>
            <p:nvPr/>
          </p:nvSpPr>
          <p:spPr bwMode="auto">
            <a:xfrm>
              <a:off x="2905830" y="3056306"/>
              <a:ext cx="4321020" cy="173098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254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包含：</a:t>
              </a:r>
              <a:r>
                <a:rPr lang="zh-TW" altLang="en-US" sz="254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字对字</a:t>
              </a:r>
              <a:r>
                <a:rPr lang="zh-CN" altLang="en-US" sz="254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、</a:t>
              </a:r>
              <a:r>
                <a:rPr lang="zh-TW" altLang="en-US" sz="254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词对词。</a:t>
              </a:r>
              <a:endParaRPr lang="en-US" altLang="zh-TW" sz="254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lvl="0"/>
              <a:r>
                <a:rPr lang="zh-TW" altLang="zh-TW" sz="2175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输入</a:t>
              </a:r>
              <a:r>
                <a:rPr lang="zh-CN" altLang="en-US" sz="2175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内地</a:t>
              </a:r>
              <a:r>
                <a:rPr lang="zh-TW" altLang="zh-TW" sz="2175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用语，也可检索出繁体中文</a:t>
              </a:r>
              <a:r>
                <a:rPr lang="zh-TW" altLang="en-US" sz="2175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内容</a:t>
              </a:r>
              <a:r>
                <a:rPr lang="zh-CN" altLang="en-US" sz="2175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。</a:t>
              </a:r>
              <a:endParaRPr lang="en-US" altLang="zh-CN" sz="2175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lvl="0"/>
              <a:r>
                <a:rPr lang="zh-CN" altLang="en-US" sz="2175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如：</a:t>
              </a:r>
              <a:r>
                <a:rPr lang="zh-CN" altLang="en-US" sz="2175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信息与</a:t>
              </a:r>
              <a:r>
                <a:rPr lang="zh-TW" altLang="en-US" sz="2175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信息</a:t>
              </a:r>
              <a:r>
                <a:rPr lang="zh-CN" altLang="en-US" sz="2175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、</a:t>
              </a:r>
              <a:r>
                <a:rPr lang="zh-CN" altLang="en-US" sz="2175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计算</a:t>
              </a:r>
              <a:r>
                <a:rPr lang="zh-CN" altLang="en-US" sz="2175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机与</a:t>
              </a:r>
              <a:r>
                <a:rPr lang="zh-TW" altLang="en-US" sz="2175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计算机</a:t>
              </a:r>
              <a:r>
                <a:rPr lang="zh-CN" altLang="en-US" sz="2175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、</a:t>
              </a:r>
              <a:r>
                <a:rPr lang="zh-CN" altLang="en-US" sz="2175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甲肝与Ａ</a:t>
              </a:r>
              <a:r>
                <a:rPr lang="zh-TW" altLang="en-US" sz="2175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型肝炎</a:t>
              </a:r>
              <a:r>
                <a:rPr lang="zh-CN" altLang="en-US" sz="2175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等</a:t>
              </a:r>
              <a:r>
                <a:rPr lang="zh-TW" altLang="en-US" sz="2175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。</a:t>
              </a:r>
              <a:endParaRPr lang="zh-TW" altLang="en-US" sz="2175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539865" y="1034780"/>
            <a:ext cx="1537086" cy="1779000"/>
            <a:chOff x="4683347" y="2789354"/>
            <a:chExt cx="2116137" cy="2054803"/>
          </a:xfrm>
        </p:grpSpPr>
        <p:sp>
          <p:nvSpPr>
            <p:cNvPr id="29" name="Oval 2@|1FFC:192|FBC:16777215|LFC:192|LBC:16777215"/>
            <p:cNvSpPr/>
            <p:nvPr/>
          </p:nvSpPr>
          <p:spPr bwMode="auto">
            <a:xfrm>
              <a:off x="4683347" y="2789354"/>
              <a:ext cx="2116137" cy="205480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935" dirty="0">
                <a:solidFill>
                  <a:prstClr val="white"/>
                </a:solidFill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4837639" y="3285625"/>
              <a:ext cx="1777918" cy="126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65" b="1" dirty="0"/>
                <a:t>内地专属</a:t>
              </a:r>
              <a:endParaRPr lang="zh-TW" altLang="en-US" sz="3265" b="1" dirty="0"/>
            </a:p>
          </p:txBody>
        </p:sp>
      </p:grpSp>
      <p:pic>
        <p:nvPicPr>
          <p:cNvPr id="23" name="圖片 22" descr="ALCN平台LOGO(簡)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7994" y="244776"/>
            <a:ext cx="5944358" cy="672308"/>
          </a:xfrm>
          <a:prstGeom prst="rect">
            <a:avLst/>
          </a:prstGeom>
        </p:spPr>
      </p:pic>
      <p:grpSp>
        <p:nvGrpSpPr>
          <p:cNvPr id="25" name="组合 1"/>
          <p:cNvGrpSpPr/>
          <p:nvPr/>
        </p:nvGrpSpPr>
        <p:grpSpPr bwMode="auto">
          <a:xfrm>
            <a:off x="1840278" y="0"/>
            <a:ext cx="914731" cy="1312047"/>
            <a:chOff x="1543916" y="2206701"/>
            <a:chExt cx="1983977" cy="2028404"/>
          </a:xfrm>
        </p:grpSpPr>
        <p:sp>
          <p:nvSpPr>
            <p:cNvPr id="26" name="Shape 4113@|5FFC:192|FBC:16777215|LFC:16777215|LBC:16777215"/>
            <p:cNvSpPr/>
            <p:nvPr/>
          </p:nvSpPr>
          <p:spPr>
            <a:xfrm>
              <a:off x="1543916" y="2206701"/>
              <a:ext cx="1983977" cy="202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34554" tIns="34554" rIns="34554" bIns="34554" anchor="ctr"/>
            <a:lstStyle/>
            <a:p>
              <a:pPr defTabSz="553085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450" kern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7" name="TextBox 2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2006950" y="2692944"/>
              <a:ext cx="1057910" cy="5826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 defTabSz="551180"/>
              <a:r>
                <a:rPr lang="en-GB" altLang="zh-CN" sz="2450" b="1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1</a:t>
              </a:r>
              <a:endParaRPr lang="en-GB" altLang="zh-CN" sz="2450" b="1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7074540" y="1847103"/>
            <a:ext cx="4181001" cy="2626998"/>
            <a:chOff x="6342471" y="1851979"/>
            <a:chExt cx="4609747" cy="2896387"/>
          </a:xfrm>
        </p:grpSpPr>
        <p:sp>
          <p:nvSpPr>
            <p:cNvPr id="39" name="Oval 38@|1FFC:3675918|FBC:16777215|LFC:192|LBC:16777215"/>
            <p:cNvSpPr/>
            <p:nvPr/>
          </p:nvSpPr>
          <p:spPr bwMode="auto">
            <a:xfrm>
              <a:off x="6342471" y="1851979"/>
              <a:ext cx="4202994" cy="16855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3990" b="1" dirty="0">
                  <a:solidFill>
                    <a:srgbClr val="FF0000"/>
                  </a:solidFill>
                </a:rPr>
                <a:t>全文</a:t>
              </a:r>
              <a:r>
                <a:rPr lang="zh-CN" altLang="en-US" sz="3990" b="1" dirty="0">
                  <a:solidFill>
                    <a:srgbClr val="FF0000"/>
                  </a:solidFill>
                </a:rPr>
                <a:t>简繁选择</a:t>
              </a:r>
              <a:endParaRPr lang="en-US" altLang="zh-TW" sz="399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3@|17FFC:16777215|FBC:16777215|LFC:16777215|LBC:16777215"/>
            <p:cNvSpPr txBox="1"/>
            <p:nvPr/>
          </p:nvSpPr>
          <p:spPr bwMode="auto">
            <a:xfrm>
              <a:off x="6919771" y="3886448"/>
              <a:ext cx="4032447" cy="8619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254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可选择以繁体或简体</a:t>
              </a:r>
              <a:endParaRPr lang="en-US" altLang="zh-CN" sz="254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lvl="0"/>
              <a:r>
                <a:rPr lang="zh-TW" altLang="en-US" sz="254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在线</a:t>
              </a:r>
              <a:r>
                <a:rPr lang="zh-CN" altLang="en-US" sz="254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阅读全文。</a:t>
              </a:r>
              <a:endParaRPr lang="zh-TW" altLang="en-US" sz="254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pic>
        <p:nvPicPr>
          <p:cNvPr id="6" name="图片 5" descr="LOGO无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84788" y="3308350"/>
            <a:ext cx="678170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台湾学术文献数据库运</a:t>
            </a:r>
            <a:r>
              <a:rPr kumimoji="0" lang="zh-CN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用：助力科研</a:t>
            </a:r>
            <a:endParaRPr kumimoji="0"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483" name="TextBox 18"/>
          <p:cNvSpPr txBox="1">
            <a:spLocks noChangeArrowheads="1"/>
          </p:cNvSpPr>
          <p:nvPr/>
        </p:nvSpPr>
        <p:spPr bwMode="auto">
          <a:xfrm>
            <a:off x="4416425" y="2967038"/>
            <a:ext cx="868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lvl="1" eaLnBrk="1" hangingPunct="1"/>
            <a:r>
              <a:rPr kumimoji="0" lang="en-US" altLang="zh-CN" sz="5400">
                <a:solidFill>
                  <a:srgbClr val="7F7F7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|</a:t>
            </a:r>
            <a:endParaRPr kumimoji="0" lang="zh-CN" altLang="en-US" sz="5400">
              <a:solidFill>
                <a:srgbClr val="7F7F7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484" name="TextBox 18"/>
          <p:cNvSpPr txBox="1">
            <a:spLocks noChangeArrowheads="1"/>
          </p:cNvSpPr>
          <p:nvPr/>
        </p:nvSpPr>
        <p:spPr bwMode="auto">
          <a:xfrm>
            <a:off x="4286250" y="2705100"/>
            <a:ext cx="758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8800">
                <a:solidFill>
                  <a:srgbClr val="7F7F7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kumimoji="0" lang="zh-CN" altLang="en-US" sz="8800">
              <a:solidFill>
                <a:srgbClr val="7F7F7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749425" y="204788"/>
            <a:ext cx="1735138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CN" sz="413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kumimoji="0" lang="zh-CN" altLang="en-US" sz="880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" name="图片 1" descr="LOGO无影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536160" y="254574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文献结构严谨</a:t>
            </a:r>
            <a:endParaRPr lang="en-US" altLang="zh-CN" sz="28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28048" y="2348880"/>
            <a:ext cx="864096" cy="864096"/>
            <a:chOff x="6600056" y="2276872"/>
            <a:chExt cx="864096" cy="864096"/>
          </a:xfrm>
        </p:grpSpPr>
        <p:sp>
          <p:nvSpPr>
            <p:cNvPr id="7" name="椭圆 6"/>
            <p:cNvSpPr/>
            <p:nvPr/>
          </p:nvSpPr>
          <p:spPr>
            <a:xfrm>
              <a:off x="6600056" y="2276872"/>
              <a:ext cx="864096" cy="864096"/>
            </a:xfrm>
            <a:prstGeom prst="ellipse">
              <a:avLst/>
            </a:prstGeom>
            <a:solidFill>
              <a:srgbClr val="53575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474" y="2342911"/>
              <a:ext cx="697260" cy="69726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6528048" y="4365104"/>
            <a:ext cx="864096" cy="864096"/>
            <a:chOff x="6600056" y="4293096"/>
            <a:chExt cx="864096" cy="864096"/>
          </a:xfrm>
        </p:grpSpPr>
        <p:sp>
          <p:nvSpPr>
            <p:cNvPr id="8" name="椭圆 7"/>
            <p:cNvSpPr/>
            <p:nvPr/>
          </p:nvSpPr>
          <p:spPr>
            <a:xfrm>
              <a:off x="6600056" y="4293096"/>
              <a:ext cx="864096" cy="864096"/>
            </a:xfrm>
            <a:prstGeom prst="ellipse">
              <a:avLst/>
            </a:prstGeom>
            <a:solidFill>
              <a:srgbClr val="F17F4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dobe 黑体 Std R" pitchFamily="34" charset="-128"/>
                <a:ea typeface="Adobe 黑体 Std R" pitchFamily="34" charset="-128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654" y="4365104"/>
              <a:ext cx="720080" cy="720080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7536160" y="4581128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rgbClr val="131313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收录年代最久远、完整丰富</a:t>
            </a:r>
            <a:endParaRPr lang="en-US" altLang="zh-CN" sz="2800" dirty="0">
              <a:solidFill>
                <a:srgbClr val="131313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0" y="1980430"/>
            <a:ext cx="6076822" cy="402695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99497" y="231031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产品内容概览</a:t>
            </a:r>
            <a:r>
              <a:rPr lang="en-US" altLang="zh-TW" sz="280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-</a:t>
            </a:r>
            <a:r>
              <a:rPr lang="zh-TW" altLang="en-US" sz="2800" dirty="0" smtClean="0">
                <a:solidFill>
                  <a:srgbClr val="F17F42"/>
                </a:solidFill>
                <a:latin typeface="Adobe 黑体 Std R" pitchFamily="34" charset="-128"/>
                <a:ea typeface="Adobe 黑体 Std R" pitchFamily="34" charset="-128"/>
                <a:cs typeface="Arial" panose="020B0604020202020204" pitchFamily="34" charset="0"/>
              </a:rPr>
              <a:t>人社</a:t>
            </a:r>
            <a:endParaRPr lang="en-US" altLang="zh-CN" sz="2800" dirty="0">
              <a:solidFill>
                <a:srgbClr val="F17F42"/>
              </a:solidFill>
              <a:latin typeface="Adobe 黑体 Std R" pitchFamily="34" charset="-128"/>
              <a:ea typeface="Adobe 黑体 Std R" pitchFamily="34" charset="-128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58982" y="753006"/>
            <a:ext cx="1074037" cy="83706"/>
          </a:xfrm>
          <a:prstGeom prst="rect">
            <a:avLst/>
          </a:prstGeom>
          <a:solidFill>
            <a:srgbClr val="535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4" name="图片 3" descr="LOGO无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360" y="5661025"/>
            <a:ext cx="1056640" cy="12020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/>
      <p:bldP spid="19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1"/>
  <p:tag name="KSO_WM_UNIT_ID" val="custom126_18*l_i*1_1"/>
  <p:tag name="KSO_WM_UNIT_CLEAR" val="1"/>
  <p:tag name="KSO_WM_UNIT_LAYERLEVEL" val="1_1"/>
  <p:tag name="KSO_WM_DIAGRAM_GROUP_CODE" val="l1-2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1"/>
  <p:tag name="KSO_WM_UNIT_ID" val="custom126_18*l_i*1_1"/>
  <p:tag name="KSO_WM_UNIT_CLEAR" val="1"/>
  <p:tag name="KSO_WM_UNIT_LAYERLEVEL" val="1_1"/>
  <p:tag name="KSO_WM_DIAGRAM_GROUP_CODE" val="l1-2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1"/>
  <p:tag name="KSO_WM_UNIT_ID" val="custom126_18*l_i*1_1"/>
  <p:tag name="KSO_WM_UNIT_CLEAR" val="1"/>
  <p:tag name="KSO_WM_UNIT_LAYERLEVEL" val="1_1"/>
  <p:tag name="KSO_WM_DIAGRAM_GROUP_CODE" val="l1-2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1"/>
  <p:tag name="KSO_WM_UNIT_ID" val="custom126_18*l_i*1_1"/>
  <p:tag name="KSO_WM_UNIT_CLEAR" val="1"/>
  <p:tag name="KSO_WM_UNIT_LAYERLEVEL" val="1_1"/>
  <p:tag name="KSO_WM_DIAGRAM_GROUP_CODE" val="l1-2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1"/>
  <p:tag name="KSO_WM_UNIT_ID" val="custom126_18*l_i*1_1"/>
  <p:tag name="KSO_WM_UNIT_CLEAR" val="1"/>
  <p:tag name="KSO_WM_UNIT_LAYERLEVEL" val="1_1"/>
  <p:tag name="KSO_WM_DIAGRAM_GROUP_CODE" val="l1-2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1"/>
  <p:tag name="KSO_WM_UNIT_ID" val="custom126_18*l_i*1_1"/>
  <p:tag name="KSO_WM_UNIT_CLEAR" val="1"/>
  <p:tag name="KSO_WM_UNIT_LAYERLEVEL" val="1_1"/>
  <p:tag name="KSO_WM_DIAGRAM_GROUP_CODE" val="l1-2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1"/>
  <p:tag name="KSO_WM_UNIT_ID" val="custom126_18*l_i*1_1"/>
  <p:tag name="KSO_WM_UNIT_CLEAR" val="1"/>
  <p:tag name="KSO_WM_UNIT_LAYERLEVEL" val="1_1"/>
  <p:tag name="KSO_WM_DIAGRAM_GROUP_CODE" val="l1-2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i"/>
  <p:tag name="KSO_WM_UNIT_INDEX" val="1_2"/>
  <p:tag name="KSO_WM_UNIT_ID" val="custom126_18*l_i*1_2"/>
  <p:tag name="KSO_WM_UNIT_CLEAR" val="1"/>
  <p:tag name="KSO_WM_UNIT_LAYERLEVEL" val="1_1"/>
  <p:tag name="KSO_WM_DIAGRAM_GROUP_CODE" val="l1-2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l_h_f"/>
  <p:tag name="KSO_WM_UNIT_INDEX" val="1_1_1"/>
  <p:tag name="KSO_WM_UNIT_ID" val="custom126_18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l1-2"/>
  <p:tag name="KSO_WM_UNIT_PRESET_TEXT_LEN" val="26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26_18*i*0"/>
  <p:tag name="KSO_WM_TEMPLATE_CATEGORY" val="custom"/>
  <p:tag name="KSO_WM_TEMPLATE_INDEX" val="126"/>
  <p:tag name="KSO_WM_UNIT_INDEX" val="0"/>
</p:tagLst>
</file>

<file path=ppt/theme/theme1.xml><?xml version="1.0" encoding="utf-8"?>
<a:theme xmlns:a="http://schemas.openxmlformats.org/drawingml/2006/main" name="10f8495b4f946cdcfb21b71a5942a6bea6cb245d">
  <a:themeElements>
    <a:clrScheme name="Office 主题">
      <a:dk1>
        <a:srgbClr val="000000"/>
      </a:dk1>
      <a:lt1>
        <a:srgbClr val="FFFFFF"/>
      </a:lt1>
      <a:dk2>
        <a:srgbClr val="0C4E7E"/>
      </a:dk2>
      <a:lt2>
        <a:srgbClr val="E2DFCC"/>
      </a:lt2>
      <a:accent1>
        <a:srgbClr val="093759"/>
      </a:accent1>
      <a:accent2>
        <a:srgbClr val="F33735"/>
      </a:accent2>
      <a:accent3>
        <a:srgbClr val="AAC2AC"/>
      </a:accent3>
      <a:accent4>
        <a:srgbClr val="EBB690"/>
      </a:accent4>
      <a:accent5>
        <a:srgbClr val="0B4F76"/>
      </a:accent5>
      <a:accent6>
        <a:srgbClr val="BFBFBF"/>
      </a:accent6>
      <a:hlink>
        <a:srgbClr val="D10E0C"/>
      </a:hlink>
      <a:folHlink>
        <a:srgbClr val="BBB487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4f35bf0389f4925173eda8183bd4ea637700655">
  <a:themeElements>
    <a:clrScheme name="Office 主题">
      <a:dk1>
        <a:srgbClr val="000000"/>
      </a:dk1>
      <a:lt1>
        <a:srgbClr val="FFFFFF"/>
      </a:lt1>
      <a:dk2>
        <a:srgbClr val="0C4E7E"/>
      </a:dk2>
      <a:lt2>
        <a:srgbClr val="E2DFCC"/>
      </a:lt2>
      <a:accent1>
        <a:srgbClr val="093759"/>
      </a:accent1>
      <a:accent2>
        <a:srgbClr val="F33735"/>
      </a:accent2>
      <a:accent3>
        <a:srgbClr val="AAC2AC"/>
      </a:accent3>
      <a:accent4>
        <a:srgbClr val="EBB690"/>
      </a:accent4>
      <a:accent5>
        <a:srgbClr val="0B4F76"/>
      </a:accent5>
      <a:accent6>
        <a:srgbClr val="BFBFBF"/>
      </a:accent6>
      <a:hlink>
        <a:srgbClr val="D10E0C"/>
      </a:hlink>
      <a:folHlink>
        <a:srgbClr val="BBB487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aceafb98df1277d4db096ee377d5883db0aede6">
  <a:themeElements>
    <a:clrScheme name="Office 主题">
      <a:dk1>
        <a:srgbClr val="000000"/>
      </a:dk1>
      <a:lt1>
        <a:srgbClr val="FFFFFF"/>
      </a:lt1>
      <a:dk2>
        <a:srgbClr val="0C4E7E"/>
      </a:dk2>
      <a:lt2>
        <a:srgbClr val="E2DFCC"/>
      </a:lt2>
      <a:accent1>
        <a:srgbClr val="093759"/>
      </a:accent1>
      <a:accent2>
        <a:srgbClr val="F33735"/>
      </a:accent2>
      <a:accent3>
        <a:srgbClr val="AAC2AC"/>
      </a:accent3>
      <a:accent4>
        <a:srgbClr val="EBB690"/>
      </a:accent4>
      <a:accent5>
        <a:srgbClr val="0B4F76"/>
      </a:accent5>
      <a:accent6>
        <a:srgbClr val="BFBFBF"/>
      </a:accent6>
      <a:hlink>
        <a:srgbClr val="D10E0C"/>
      </a:hlink>
      <a:folHlink>
        <a:srgbClr val="BBB487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1902c733812df758ae0e5dc319c26167cd32151">
  <a:themeElements>
    <a:clrScheme name="Office 主题">
      <a:dk1>
        <a:srgbClr val="000000"/>
      </a:dk1>
      <a:lt1>
        <a:srgbClr val="FFFFFF"/>
      </a:lt1>
      <a:dk2>
        <a:srgbClr val="0C4E7E"/>
      </a:dk2>
      <a:lt2>
        <a:srgbClr val="E2DFCC"/>
      </a:lt2>
      <a:accent1>
        <a:srgbClr val="093759"/>
      </a:accent1>
      <a:accent2>
        <a:srgbClr val="F33735"/>
      </a:accent2>
      <a:accent3>
        <a:srgbClr val="AAC2AC"/>
      </a:accent3>
      <a:accent4>
        <a:srgbClr val="EBB690"/>
      </a:accent4>
      <a:accent5>
        <a:srgbClr val="0B4F76"/>
      </a:accent5>
      <a:accent6>
        <a:srgbClr val="BFBFBF"/>
      </a:accent6>
      <a:hlink>
        <a:srgbClr val="D10E0C"/>
      </a:hlink>
      <a:folHlink>
        <a:srgbClr val="BBB487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ea07ee0c4c4004395908069cfe8acde026afc0c">
  <a:themeElements>
    <a:clrScheme name="Office 主题">
      <a:dk1>
        <a:srgbClr val="000000"/>
      </a:dk1>
      <a:lt1>
        <a:srgbClr val="FFFFFF"/>
      </a:lt1>
      <a:dk2>
        <a:srgbClr val="0C4E7E"/>
      </a:dk2>
      <a:lt2>
        <a:srgbClr val="E2DFCC"/>
      </a:lt2>
      <a:accent1>
        <a:srgbClr val="093759"/>
      </a:accent1>
      <a:accent2>
        <a:srgbClr val="F33735"/>
      </a:accent2>
      <a:accent3>
        <a:srgbClr val="AAC2AC"/>
      </a:accent3>
      <a:accent4>
        <a:srgbClr val="EBB690"/>
      </a:accent4>
      <a:accent5>
        <a:srgbClr val="0B4F76"/>
      </a:accent5>
      <a:accent6>
        <a:srgbClr val="BFBFBF"/>
      </a:accent6>
      <a:hlink>
        <a:srgbClr val="D10E0C"/>
      </a:hlink>
      <a:folHlink>
        <a:srgbClr val="BBB487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324a34090ba660e226a68c6caefb81a02f4b5ef">
  <a:themeElements>
    <a:clrScheme name="Office 主题">
      <a:dk1>
        <a:srgbClr val="000000"/>
      </a:dk1>
      <a:lt1>
        <a:srgbClr val="FFFFFF"/>
      </a:lt1>
      <a:dk2>
        <a:srgbClr val="0C4E7E"/>
      </a:dk2>
      <a:lt2>
        <a:srgbClr val="E2DFCC"/>
      </a:lt2>
      <a:accent1>
        <a:srgbClr val="093759"/>
      </a:accent1>
      <a:accent2>
        <a:srgbClr val="F33735"/>
      </a:accent2>
      <a:accent3>
        <a:srgbClr val="AAC2AC"/>
      </a:accent3>
      <a:accent4>
        <a:srgbClr val="EBB690"/>
      </a:accent4>
      <a:accent5>
        <a:srgbClr val="0B4F76"/>
      </a:accent5>
      <a:accent6>
        <a:srgbClr val="BFBFBF"/>
      </a:accent6>
      <a:hlink>
        <a:srgbClr val="D10E0C"/>
      </a:hlink>
      <a:folHlink>
        <a:srgbClr val="BBB487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cf9dcf37b8d1750ee0cc363217b757740fe02d9">
  <a:themeElements>
    <a:clrScheme name="Office 主题">
      <a:dk1>
        <a:srgbClr val="000000"/>
      </a:dk1>
      <a:lt1>
        <a:srgbClr val="FFFFFF"/>
      </a:lt1>
      <a:dk2>
        <a:srgbClr val="0C4E7E"/>
      </a:dk2>
      <a:lt2>
        <a:srgbClr val="E2DFCC"/>
      </a:lt2>
      <a:accent1>
        <a:srgbClr val="093759"/>
      </a:accent1>
      <a:accent2>
        <a:srgbClr val="F33735"/>
      </a:accent2>
      <a:accent3>
        <a:srgbClr val="AAC2AC"/>
      </a:accent3>
      <a:accent4>
        <a:srgbClr val="EBB690"/>
      </a:accent4>
      <a:accent5>
        <a:srgbClr val="0B4F76"/>
      </a:accent5>
      <a:accent6>
        <a:srgbClr val="BFBFBF"/>
      </a:accent6>
      <a:hlink>
        <a:srgbClr val="D10E0C"/>
      </a:hlink>
      <a:folHlink>
        <a:srgbClr val="BBB487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8465b502a15d09cc2db231ad0dffa4fdcc32576">
  <a:themeElements>
    <a:clrScheme name="Office 主题">
      <a:dk1>
        <a:srgbClr val="000000"/>
      </a:dk1>
      <a:lt1>
        <a:srgbClr val="FFFFFF"/>
      </a:lt1>
      <a:dk2>
        <a:srgbClr val="0C4E7E"/>
      </a:dk2>
      <a:lt2>
        <a:srgbClr val="E2DFCC"/>
      </a:lt2>
      <a:accent1>
        <a:srgbClr val="093759"/>
      </a:accent1>
      <a:accent2>
        <a:srgbClr val="F33735"/>
      </a:accent2>
      <a:accent3>
        <a:srgbClr val="AAC2AC"/>
      </a:accent3>
      <a:accent4>
        <a:srgbClr val="EBB690"/>
      </a:accent4>
      <a:accent5>
        <a:srgbClr val="0B4F76"/>
      </a:accent5>
      <a:accent6>
        <a:srgbClr val="BFBFBF"/>
      </a:accent6>
      <a:hlink>
        <a:srgbClr val="D10E0C"/>
      </a:hlink>
      <a:folHlink>
        <a:srgbClr val="BBB487"/>
      </a:folHlink>
    </a:clrScheme>
    <a:fontScheme name="自定义 7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10f8495b4f946cdcfb21b71a5942a6bea6cb245d</Template>
  <TotalTime>0</TotalTime>
  <Words>3643</Words>
  <Application>WPS 演示</Application>
  <PresentationFormat>寬螢幕</PresentationFormat>
  <Paragraphs>457</Paragraphs>
  <Slides>54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54</vt:i4>
      </vt:variant>
    </vt:vector>
  </HeadingPairs>
  <TitlesOfParts>
    <vt:vector size="91" baseType="lpstr">
      <vt:lpstr>Arial</vt:lpstr>
      <vt:lpstr>宋体</vt:lpstr>
      <vt:lpstr>Wingdings</vt:lpstr>
      <vt:lpstr>PMingLiU</vt:lpstr>
      <vt:lpstr>Calibri Light</vt:lpstr>
      <vt:lpstr>微软雅黑</vt:lpstr>
      <vt:lpstr>Calibri</vt:lpstr>
      <vt:lpstr>汉仪细等线简</vt:lpstr>
      <vt:lpstr>Segoe Print</vt:lpstr>
      <vt:lpstr>华文细黑</vt:lpstr>
      <vt:lpstr>Adobe 黑体 Std R</vt:lpstr>
      <vt:lpstr>黑体</vt:lpstr>
      <vt:lpstr>Open Sans</vt:lpstr>
      <vt:lpstr>Microsoft JhengHei</vt:lpstr>
      <vt:lpstr>Times New Roman</vt:lpstr>
      <vt:lpstr>華康新特明體(P)</vt:lpstr>
      <vt:lpstr>Helvetica Light</vt:lpstr>
      <vt:lpstr>Arial Unicode MS</vt:lpstr>
      <vt:lpstr>Adobe 宋体 Std L</vt:lpstr>
      <vt:lpstr>Tahoma</vt:lpstr>
      <vt:lpstr>Open Sans</vt:lpstr>
      <vt:lpstr>微软雅黑 Light</vt:lpstr>
      <vt:lpstr>Dotum</vt:lpstr>
      <vt:lpstr>等线</vt:lpstr>
      <vt:lpstr>PMingLiU-ExtB</vt:lpstr>
      <vt:lpstr>PMingLiU</vt:lpstr>
      <vt:lpstr>Malgun Gothic</vt:lpstr>
      <vt:lpstr>Times New Roman</vt:lpstr>
      <vt:lpstr>Segoe UI</vt:lpstr>
      <vt:lpstr>10f8495b4f946cdcfb21b71a5942a6bea6cb245d</vt:lpstr>
      <vt:lpstr>c4f35bf0389f4925173eda8183bd4ea637700655</vt:lpstr>
      <vt:lpstr>9aceafb98df1277d4db096ee377d5883db0aede6</vt:lpstr>
      <vt:lpstr>21902c733812df758ae0e5dc319c26167cd32151</vt:lpstr>
      <vt:lpstr>fea07ee0c4c4004395908069cfe8acde026afc0c</vt:lpstr>
      <vt:lpstr>e324a34090ba660e226a68c6caefb81a02f4b5ef</vt:lpstr>
      <vt:lpstr>9cf9dcf37b8d1750ee0cc363217b757740fe02d9</vt:lpstr>
      <vt:lpstr>b8465b502a15d09cc2db231ad0dffa4fdcc32576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zz</dc:creator>
  <cp:lastModifiedBy>四夕</cp:lastModifiedBy>
  <cp:revision>149</cp:revision>
  <dcterms:created xsi:type="dcterms:W3CDTF">2018-05-07T03:19:00Z</dcterms:created>
  <dcterms:modified xsi:type="dcterms:W3CDTF">2019-06-09T14:13:50Z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