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6"/>
  </p:notesMasterIdLst>
  <p:sldIdLst>
    <p:sldId id="256" r:id="rId2"/>
    <p:sldId id="2028" r:id="rId3"/>
    <p:sldId id="2029" r:id="rId4"/>
    <p:sldId id="1825" r:id="rId5"/>
    <p:sldId id="269" r:id="rId6"/>
    <p:sldId id="258" r:id="rId7"/>
    <p:sldId id="1736" r:id="rId8"/>
    <p:sldId id="1872" r:id="rId9"/>
    <p:sldId id="1978" r:id="rId10"/>
    <p:sldId id="1979" r:id="rId11"/>
    <p:sldId id="1980" r:id="rId12"/>
    <p:sldId id="1981" r:id="rId13"/>
    <p:sldId id="1982" r:id="rId14"/>
    <p:sldId id="1983" r:id="rId15"/>
    <p:sldId id="1984" r:id="rId16"/>
    <p:sldId id="1985" r:id="rId17"/>
    <p:sldId id="1986" r:id="rId18"/>
    <p:sldId id="1987" r:id="rId19"/>
    <p:sldId id="1988" r:id="rId20"/>
    <p:sldId id="1992" r:id="rId21"/>
    <p:sldId id="1990" r:id="rId22"/>
    <p:sldId id="1993" r:id="rId23"/>
    <p:sldId id="1994" r:id="rId24"/>
    <p:sldId id="1995" r:id="rId25"/>
    <p:sldId id="1996" r:id="rId26"/>
    <p:sldId id="1997" r:id="rId27"/>
    <p:sldId id="1998" r:id="rId28"/>
    <p:sldId id="1740" r:id="rId29"/>
    <p:sldId id="2000" r:id="rId30"/>
    <p:sldId id="2004" r:id="rId31"/>
    <p:sldId id="2005" r:id="rId32"/>
    <p:sldId id="1926" r:id="rId33"/>
    <p:sldId id="1925" r:id="rId34"/>
    <p:sldId id="2006" r:id="rId35"/>
    <p:sldId id="2007" r:id="rId36"/>
    <p:sldId id="2009" r:id="rId37"/>
    <p:sldId id="2008" r:id="rId38"/>
    <p:sldId id="2083" r:id="rId39"/>
    <p:sldId id="2084" r:id="rId40"/>
    <p:sldId id="2085" r:id="rId41"/>
    <p:sldId id="2086" r:id="rId42"/>
    <p:sldId id="2010" r:id="rId43"/>
    <p:sldId id="2087" r:id="rId44"/>
    <p:sldId id="2011" r:id="rId45"/>
    <p:sldId id="2012" r:id="rId46"/>
    <p:sldId id="2013" r:id="rId47"/>
    <p:sldId id="2015" r:id="rId48"/>
    <p:sldId id="2016" r:id="rId49"/>
    <p:sldId id="2017" r:id="rId50"/>
    <p:sldId id="2018" r:id="rId51"/>
    <p:sldId id="2019" r:id="rId52"/>
    <p:sldId id="2020" r:id="rId53"/>
    <p:sldId id="261" r:id="rId54"/>
    <p:sldId id="1923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BAF"/>
    <a:srgbClr val="F7EAD6"/>
    <a:srgbClr val="EDB159"/>
    <a:srgbClr val="FDE0B1"/>
    <a:srgbClr val="B6D0F9"/>
    <a:srgbClr val="A20000"/>
    <a:srgbClr val="A40000"/>
    <a:srgbClr val="9E0000"/>
    <a:srgbClr val="C7450B"/>
    <a:srgbClr val="E24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2019-06-21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0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矩形 226"/>
          <p:cNvSpPr/>
          <p:nvPr userDrawn="1"/>
        </p:nvSpPr>
        <p:spPr>
          <a:xfrm>
            <a:off x="10103949" y="-19674"/>
            <a:ext cx="2079021" cy="6902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4" y="3195320"/>
            <a:ext cx="5426075" cy="558799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4" y="1898469"/>
            <a:ext cx="5426075" cy="1279115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4940892"/>
            <a:ext cx="54260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220292"/>
            <a:ext cx="54260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Fifth level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2019-06-21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75698" y="3640180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69924" y="4611730"/>
            <a:ext cx="542607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2019-06-21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2019-06-21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4" y="1961379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9924" y="523497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9924" y="5545850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Fifth level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26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2019-06-21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26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26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marR="0" indent="-1714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kumimoji="0" lang="zh-CN" altLang="en-US" sz="1200" b="0" i="0" u="none" strike="noStrike" kern="120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sv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56590" y="5167630"/>
            <a:ext cx="11151235" cy="946785"/>
          </a:xfrm>
        </p:spPr>
        <p:txBody>
          <a:bodyPr>
            <a:normAutofit/>
          </a:bodyPr>
          <a:lstStyle/>
          <a:p>
            <a:pPr algn="l"/>
            <a:r>
              <a: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田婉辰</a:t>
            </a:r>
          </a:p>
          <a:p>
            <a:pPr algn="l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</a:t>
            </a:r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月</a:t>
            </a:r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r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日</a:t>
            </a:r>
            <a:endParaRPr lang="zh-CN" altLang="zh-CN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014086" y="2151045"/>
            <a:ext cx="10834062" cy="697200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617BAF"/>
                </a:solidFill>
                <a:sym typeface="+mn-ea"/>
              </a:rPr>
              <a:t>CNKI数字资源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助力高校师生论文写作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6590" y="4502150"/>
            <a:ext cx="3924935" cy="737235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sym typeface="Aparajita" panose="020B0604020202020204" pitchFamily="34" charset="0"/>
              </a:rPr>
              <a:t>同方知网（北京）技术有限公司</a:t>
            </a:r>
          </a:p>
          <a:p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sym typeface="Aparajita" panose="020B0604020202020204" pitchFamily="34" charset="0"/>
              </a:rPr>
              <a:t>江苏分公司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533650"/>
            <a:ext cx="12182969" cy="4328886"/>
            <a:chOff x="-909506" y="1918279"/>
            <a:chExt cx="12891555" cy="4939722"/>
          </a:xfrm>
        </p:grpSpPr>
        <p:sp>
          <p:nvSpPr>
            <p:cNvPr id="15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-909506" y="6805831"/>
              <a:ext cx="12881489" cy="52170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4"/>
          <a:srcRect l="10094" t="20895" r="9842" b="30789"/>
          <a:stretch>
            <a:fillRect/>
          </a:stretch>
        </p:blipFill>
        <p:spPr>
          <a:xfrm>
            <a:off x="196215" y="15430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1062990"/>
            <a:ext cx="12235815" cy="5969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537315" y="1753870"/>
            <a:ext cx="610870" cy="25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ldLvl="0" animBg="1"/>
      <p:bldP spid="11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" y="1054100"/>
            <a:ext cx="12202160" cy="59213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035" y="2901315"/>
            <a:ext cx="1091565" cy="1465580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3235960" y="2489835"/>
            <a:ext cx="2450465" cy="869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线形标注 1 2"/>
          <p:cNvSpPr/>
          <p:nvPr/>
        </p:nvSpPr>
        <p:spPr bwMode="auto">
          <a:xfrm>
            <a:off x="5947597" y="4666840"/>
            <a:ext cx="4400932" cy="1329759"/>
          </a:xfrm>
          <a:prstGeom prst="borderCallout1">
            <a:avLst>
              <a:gd name="adj1" fmla="val 985"/>
              <a:gd name="adj2" fmla="val 99655"/>
              <a:gd name="adj3" fmla="val -46719"/>
              <a:gd name="adj4" fmla="val 94590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第一步：选择高级检索，</a:t>
            </a:r>
            <a:endParaRPr lang="en-US" altLang="zh-CN" sz="1800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同时输入多个检索词进行查找</a:t>
            </a:r>
            <a:endParaRPr lang="en-US" altLang="zh-CN" sz="1800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不同检索项之间关系：</a:t>
            </a:r>
            <a:r>
              <a:rPr lang="zh-CN" altLang="en-US" sz="18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并且</a:t>
            </a: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8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或者</a:t>
            </a: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8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不含</a:t>
            </a:r>
            <a:endParaRPr lang="en-US" altLang="zh-CN" sz="1800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提高查准率</a:t>
            </a:r>
            <a:endParaRPr lang="zh-CN" altLang="en-US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0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ldLvl="0" animBg="1"/>
      <p:bldP spid="11" grpId="1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1048385"/>
            <a:ext cx="12268835" cy="57810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sp>
        <p:nvSpPr>
          <p:cNvPr id="3" name="下箭头 2"/>
          <p:cNvSpPr/>
          <p:nvPr/>
        </p:nvSpPr>
        <p:spPr>
          <a:xfrm rot="18960000">
            <a:off x="3733165" y="1602105"/>
            <a:ext cx="478155" cy="746760"/>
          </a:xfrm>
          <a:prstGeom prst="downArrow">
            <a:avLst>
              <a:gd name="adj1" fmla="val 20749"/>
              <a:gd name="adj2" fmla="val 534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线形标注 1 2"/>
          <p:cNvSpPr/>
          <p:nvPr/>
        </p:nvSpPr>
        <p:spPr bwMode="auto">
          <a:xfrm>
            <a:off x="5869305" y="4538690"/>
            <a:ext cx="4400932" cy="1035380"/>
          </a:xfrm>
          <a:prstGeom prst="borderCallout1">
            <a:avLst>
              <a:gd name="adj1" fmla="val -1321"/>
              <a:gd name="adj2" fmla="val 99774"/>
              <a:gd name="adj3" fmla="val -45233"/>
              <a:gd name="adj4" fmla="val 102934"/>
            </a:avLst>
          </a:prstGeom>
          <a:pattFill prst="pct30">
            <a:fgClr>
              <a:srgbClr val="FFFF00"/>
            </a:fgClr>
            <a:bgClr>
              <a:srgbClr val="FFFFFF"/>
            </a:bgClr>
          </a:pattFill>
          <a:ln w="38100">
            <a:solidFill>
              <a:srgbClr val="FF0000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第二步：通过被引排序查看现实应用情况</a:t>
            </a:r>
            <a:endParaRPr lang="en-US" altLang="zh-CN" sz="1800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从高被引文献出发进行研究引用频次高，应用扩散广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1048385"/>
            <a:ext cx="12268835" cy="57810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599" y="6242600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62835" y="3515995"/>
            <a:ext cx="9743440" cy="509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线形标注 1 2"/>
          <p:cNvSpPr/>
          <p:nvPr/>
        </p:nvSpPr>
        <p:spPr bwMode="auto">
          <a:xfrm>
            <a:off x="5986780" y="4564380"/>
            <a:ext cx="5004435" cy="855345"/>
          </a:xfrm>
          <a:prstGeom prst="borderCallout1">
            <a:avLst>
              <a:gd name="adj1" fmla="val 1989"/>
              <a:gd name="adj2" fmla="val 99370"/>
              <a:gd name="adj3" fmla="val -49316"/>
              <a:gd name="adj4" fmla="val 102546"/>
            </a:avLst>
          </a:prstGeom>
          <a:pattFill prst="pct30">
            <a:fgClr>
              <a:srgbClr val="FFFF00"/>
            </a:fgClr>
            <a:bgClr>
              <a:srgbClr val="FFFFFF"/>
            </a:bgClr>
          </a:pattFill>
          <a:ln w="38100">
            <a:solidFill>
              <a:srgbClr val="FF0000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第三步：快速掌握高被引文献的成果扩散程序</a:t>
            </a:r>
            <a:endParaRPr lang="en-US" altLang="zh-CN" sz="1800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l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并学习一篇好文献是怎么写出来的？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ldLvl="0" animBg="1"/>
      <p:bldP spid="11" grpId="1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" y="1073785"/>
            <a:ext cx="12256135" cy="55562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35" y="1807845"/>
            <a:ext cx="2213610" cy="49796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1059180"/>
            <a:ext cx="12007215" cy="590423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sp>
        <p:nvSpPr>
          <p:cNvPr id="8" name="线形标注 1 2"/>
          <p:cNvSpPr/>
          <p:nvPr/>
        </p:nvSpPr>
        <p:spPr bwMode="auto">
          <a:xfrm>
            <a:off x="6382385" y="4034790"/>
            <a:ext cx="4097020" cy="1395095"/>
          </a:xfrm>
          <a:prstGeom prst="borderCallout1">
            <a:avLst>
              <a:gd name="adj1" fmla="val 1072"/>
              <a:gd name="adj2" fmla="val 99518"/>
              <a:gd name="adj3" fmla="val -53179"/>
              <a:gd name="adj4" fmla="val 101241"/>
            </a:avLst>
          </a:prstGeom>
          <a:pattFill prst="pct40">
            <a:fgClr>
              <a:srgbClr val="FFFF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ts val="25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引证文献反映哪些技术及应用采取了该篇文献的研究成果，</a:t>
            </a:r>
            <a:endParaRPr lang="en-US" altLang="zh-CN" sz="1800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l">
              <a:lnSpc>
                <a:spcPts val="25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调研不同应用之间的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研究空白点</a:t>
            </a: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，跟进最新进展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" y="1115695"/>
            <a:ext cx="12256135" cy="55562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1016952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3629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617BAF"/>
                </a:solidFill>
              </a:rPr>
              <a:t>   HTML</a:t>
            </a:r>
            <a:r>
              <a:rPr lang="zh-CN" altLang="en-US" sz="2800" b="1" dirty="0">
                <a:solidFill>
                  <a:srgbClr val="617BAF"/>
                </a:solidFill>
              </a:rPr>
              <a:t>阅读</a:t>
            </a:r>
          </a:p>
        </p:txBody>
      </p:sp>
      <p:sp>
        <p:nvSpPr>
          <p:cNvPr id="11" name="矩形 10"/>
          <p:cNvSpPr/>
          <p:nvPr/>
        </p:nvSpPr>
        <p:spPr>
          <a:xfrm>
            <a:off x="4111625" y="6050280"/>
            <a:ext cx="1525270" cy="591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ldLvl="0" animBg="1"/>
      <p:bldP spid="11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1198880"/>
            <a:ext cx="12130405" cy="50438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1016952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3629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617BAF"/>
                </a:solidFill>
              </a:rPr>
              <a:t>   HTML</a:t>
            </a:r>
            <a:r>
              <a:rPr lang="zh-CN" altLang="en-US" sz="2800" b="1" dirty="0">
                <a:solidFill>
                  <a:srgbClr val="617BAF"/>
                </a:solidFill>
              </a:rPr>
              <a:t>阅读</a:t>
            </a:r>
          </a:p>
        </p:txBody>
      </p:sp>
      <p:sp>
        <p:nvSpPr>
          <p:cNvPr id="6" name="矩形 5"/>
          <p:cNvSpPr/>
          <p:nvPr/>
        </p:nvSpPr>
        <p:spPr>
          <a:xfrm>
            <a:off x="30480" y="1813560"/>
            <a:ext cx="2265680" cy="454088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线形标注 1 2"/>
          <p:cNvSpPr/>
          <p:nvPr/>
        </p:nvSpPr>
        <p:spPr bwMode="auto">
          <a:xfrm>
            <a:off x="2703844" y="5158515"/>
            <a:ext cx="2698756" cy="734111"/>
          </a:xfrm>
          <a:prstGeom prst="borderCallout1">
            <a:avLst>
              <a:gd name="adj1" fmla="val 982"/>
              <a:gd name="adj2" fmla="val -94"/>
              <a:gd name="adj3" fmla="val -14909"/>
              <a:gd name="adj4" fmla="val -14874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 cap="flat" cmpd="sng">
            <a:solidFill>
              <a:srgbClr val="FF0000"/>
            </a:solidFill>
            <a:miter lim="800000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点击文献目录直接跳转阅读，节省阅读时间</a:t>
            </a:r>
          </a:p>
        </p:txBody>
      </p:sp>
      <p:sp>
        <p:nvSpPr>
          <p:cNvPr id="8" name="矩形 7"/>
          <p:cNvSpPr/>
          <p:nvPr/>
        </p:nvSpPr>
        <p:spPr>
          <a:xfrm>
            <a:off x="9597390" y="1701800"/>
            <a:ext cx="2438400" cy="45402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线形标注 1 2"/>
          <p:cNvSpPr/>
          <p:nvPr/>
        </p:nvSpPr>
        <p:spPr bwMode="auto">
          <a:xfrm flipH="1">
            <a:off x="6719223" y="4544124"/>
            <a:ext cx="2225691" cy="711598"/>
          </a:xfrm>
          <a:prstGeom prst="borderCallout1">
            <a:avLst>
              <a:gd name="adj1" fmla="val -1436"/>
              <a:gd name="adj2" fmla="val -899"/>
              <a:gd name="adj3" fmla="val -42167"/>
              <a:gd name="adj4" fmla="val -22966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 cap="flat" cmpd="sng">
            <a:solidFill>
              <a:srgbClr val="FF0000"/>
            </a:solidFill>
            <a:miter lim="800000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点击阅读参考文献，</a:t>
            </a:r>
          </a:p>
          <a:p>
            <a:r>
              <a:rPr lang="zh-CN" altLang="en-US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探究本文“前世”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" y="1277620"/>
            <a:ext cx="12280265" cy="537972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1016952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3629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617BAF"/>
                </a:solidFill>
              </a:rPr>
              <a:t>   HTML</a:t>
            </a:r>
            <a:r>
              <a:rPr lang="zh-CN" altLang="en-US" sz="2800" b="1" dirty="0">
                <a:solidFill>
                  <a:srgbClr val="617BAF"/>
                </a:solidFill>
              </a:rPr>
              <a:t>阅读</a:t>
            </a:r>
          </a:p>
        </p:txBody>
      </p:sp>
      <p:sp>
        <p:nvSpPr>
          <p:cNvPr id="13" name="矩形 12"/>
          <p:cNvSpPr/>
          <p:nvPr/>
        </p:nvSpPr>
        <p:spPr>
          <a:xfrm>
            <a:off x="6079490" y="2230120"/>
            <a:ext cx="1103630" cy="36639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" y="1024890"/>
            <a:ext cx="12038965" cy="575691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最新研究</a:t>
            </a:r>
            <a:r>
              <a:rPr lang="zh-CN" altLang="en-US" sz="2800" b="1" dirty="0">
                <a:latin typeface="+mn-ea"/>
                <a:sym typeface="+mn-ea"/>
              </a:rPr>
              <a:t>中选题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sp>
        <p:nvSpPr>
          <p:cNvPr id="14" name="线形标注 1 2"/>
          <p:cNvSpPr/>
          <p:nvPr/>
        </p:nvSpPr>
        <p:spPr bwMode="auto">
          <a:xfrm>
            <a:off x="5258435" y="1783080"/>
            <a:ext cx="4293870" cy="452120"/>
          </a:xfrm>
          <a:prstGeom prst="borderCallout1">
            <a:avLst>
              <a:gd name="adj1" fmla="val 6620"/>
              <a:gd name="adj2" fmla="val 405"/>
              <a:gd name="adj3" fmla="val -60937"/>
              <a:gd name="adj4" fmla="val -26307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  <a:miter lim="800000"/>
          </a:ln>
        </p:spPr>
        <p:txBody>
          <a:bodyPr lIns="90170" tIns="46990" rIns="90170" bIns="46990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利用</a:t>
            </a:r>
            <a:r>
              <a:rPr lang="zh-CN" altLang="en-US" sz="18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分组浏览</a:t>
            </a: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功能，查看某一年的文献</a:t>
            </a:r>
          </a:p>
        </p:txBody>
      </p:sp>
      <p:sp>
        <p:nvSpPr>
          <p:cNvPr id="15" name="线形标注 1 2"/>
          <p:cNvSpPr/>
          <p:nvPr/>
        </p:nvSpPr>
        <p:spPr bwMode="auto">
          <a:xfrm>
            <a:off x="4542155" y="3148965"/>
            <a:ext cx="4843145" cy="758190"/>
          </a:xfrm>
          <a:prstGeom prst="borderCallout1">
            <a:avLst>
              <a:gd name="adj1" fmla="val 4438"/>
              <a:gd name="adj2" fmla="val 209"/>
              <a:gd name="adj3" fmla="val -63149"/>
              <a:gd name="adj4" fmla="val -11157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  <a:miter lim="800000"/>
          </a:ln>
        </p:spPr>
        <p:txBody>
          <a:bodyPr lIns="90170" tIns="46990" rIns="90170" bIns="46990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利用分组排序功能，可以按</a:t>
            </a:r>
            <a:r>
              <a:rPr lang="zh-CN" altLang="en-US" sz="18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发表时间</a:t>
            </a: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排序，找出行业最新进展，找出研究空白点，辅助选题。</a:t>
            </a:r>
            <a:endParaRPr lang="zh-CN" altLang="en-US" sz="1800" b="1" dirty="0">
              <a:solidFill>
                <a:srgbClr val="617BA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endParaRPr lang="zh-CN" altLang="en-US" sz="1800" b="1" dirty="0">
              <a:solidFill>
                <a:srgbClr val="617BA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effectLst/>
                <a:latin typeface="+mj-ea"/>
                <a:cs typeface="+mn-ea"/>
                <a:sym typeface="+mn-lt"/>
              </a:rPr>
              <a:t>认识</a:t>
            </a:r>
            <a:r>
              <a:rPr lang="en-US" altLang="zh-CN" dirty="0">
                <a:solidFill>
                  <a:srgbClr val="617BAF"/>
                </a:solidFill>
                <a:effectLst/>
                <a:latin typeface="+mj-ea"/>
                <a:cs typeface="+mn-ea"/>
                <a:sym typeface="+mn-lt"/>
              </a:rPr>
              <a:t>CNKI</a:t>
            </a:r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d179dfdf-4b1f-4aa3-9377-37ff5b1525b9" descr="xhUAAB+LCAAAAAAABADtlVFvgjAQx79Lt70RUygi8qZuLD5sM9NsD4sPnVRtAsXUsmgM332totKoy0z2QsebHv+7+99xv7ABt2K9ICAAwwRzcU/xjOOkL0gCLNCPQMCyOLZAl7KIstkjT7PFEgQfm0Na+ck7FfNeGqf8DccZUQUYFRTHu7/BSZKmHXAqHay3sUtaKTup9TKd0gl5JRPCxF70OvsEgWtD3/GRNM+z5Vwqb8Iw7HZC9CAVo22ynecWGJJJyqI/bW17yHda0NV7w7ATtvXelzazX8oTZTTJkkIGG1CG8KoUsuEuSKMoJmVZnwnCvw67t1Vs+3souGwQpjzBQjbcwPzuOJvXakDlq88ispJZe7NAe1WFSXUlZ49BPTjcwvYyjkkDLO+LSG9npj7NO6ot0GGzWIrlXtUsO18wPxQezvGCPEu1slSMqkI2GOtT7A3J2vK9nc6XWxeNjchKXDeKyigPcW77P86gCpRHKCxo5gvf4zPOay6N4NL1NS4dA7h0qs+lU3P5z7n0dC6RAVyi6nOJjOLScVsQQR0Nr+dCVGN5CUsENSxdA7B0q4+laxSW9efyei79tsZl0wAum9XnsmkUl/Xn8mosW00NS88ALL3qY+n9Fstx/g3OlqqVxhUAAA=="/>
          <p:cNvGrpSpPr>
            <a:grpSpLocks noChangeAspect="1"/>
          </p:cNvGrpSpPr>
          <p:nvPr/>
        </p:nvGrpSpPr>
        <p:grpSpPr>
          <a:xfrm>
            <a:off x="1515700" y="1600799"/>
            <a:ext cx="4742204" cy="4872113"/>
            <a:chOff x="3696910" y="1208877"/>
            <a:chExt cx="4680575" cy="4808796"/>
          </a:xfrm>
        </p:grpSpPr>
        <p:grpSp>
          <p:nvGrpSpPr>
            <p:cNvPr id="6" name="AreaShape"/>
            <p:cNvGrpSpPr/>
            <p:nvPr/>
          </p:nvGrpSpPr>
          <p:grpSpPr>
            <a:xfrm>
              <a:off x="4993780" y="3396381"/>
              <a:ext cx="2167372" cy="1690077"/>
              <a:chOff x="4993780" y="3396381"/>
              <a:chExt cx="2167372" cy="1690077"/>
            </a:xfrm>
          </p:grpSpPr>
          <p:sp>
            <p:nvSpPr>
              <p:cNvPr id="7" name="AreaShape8"/>
              <p:cNvSpPr/>
              <p:nvPr/>
            </p:nvSpPr>
            <p:spPr bwMode="auto">
              <a:xfrm>
                <a:off x="5219992" y="3396381"/>
                <a:ext cx="1692445" cy="1068289"/>
              </a:xfrm>
              <a:prstGeom prst="rect">
                <a:avLst/>
              </a:prstGeom>
              <a:solidFill>
                <a:srgbClr val="3D4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华文中宋" panose="02010600040101010101" pitchFamily="2" charset="-122"/>
                </a:endParaRPr>
              </a:p>
            </p:txBody>
          </p:sp>
          <p:sp>
            <p:nvSpPr>
              <p:cNvPr id="8" name="AreaShape9"/>
              <p:cNvSpPr/>
              <p:nvPr/>
            </p:nvSpPr>
            <p:spPr bwMode="auto">
              <a:xfrm>
                <a:off x="5286316" y="3454415"/>
                <a:ext cx="1559798" cy="926166"/>
              </a:xfrm>
              <a:prstGeom prst="rect">
                <a:avLst/>
              </a:prstGeom>
              <a:solidFill>
                <a:srgbClr val="44546A">
                  <a:lumMod val="75000"/>
                  <a:alpha val="56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华文中宋" panose="02010600040101010101" pitchFamily="2" charset="-122"/>
                </a:endParaRPr>
              </a:p>
            </p:txBody>
          </p:sp>
          <p:grpSp>
            <p:nvGrpSpPr>
              <p:cNvPr id="20" name="AreaShape"/>
              <p:cNvGrpSpPr/>
              <p:nvPr/>
            </p:nvGrpSpPr>
            <p:grpSpPr>
              <a:xfrm>
                <a:off x="4993780" y="4461118"/>
                <a:ext cx="2167372" cy="625340"/>
                <a:chOff x="4993780" y="4461118"/>
                <a:chExt cx="2167372" cy="625340"/>
              </a:xfrm>
            </p:grpSpPr>
            <p:sp>
              <p:nvSpPr>
                <p:cNvPr id="21" name="AreaShape7"/>
                <p:cNvSpPr/>
                <p:nvPr/>
              </p:nvSpPr>
              <p:spPr bwMode="auto">
                <a:xfrm>
                  <a:off x="4993780" y="4552313"/>
                  <a:ext cx="2167372" cy="534145"/>
                </a:xfrm>
                <a:custGeom>
                  <a:avLst/>
                  <a:gdLst>
                    <a:gd name="T0" fmla="*/ 578 w 592"/>
                    <a:gd name="T1" fmla="*/ 146 h 146"/>
                    <a:gd name="T2" fmla="*/ 14 w 592"/>
                    <a:gd name="T3" fmla="*/ 146 h 146"/>
                    <a:gd name="T4" fmla="*/ 0 w 592"/>
                    <a:gd name="T5" fmla="*/ 133 h 146"/>
                    <a:gd name="T6" fmla="*/ 0 w 592"/>
                    <a:gd name="T7" fmla="*/ 125 h 146"/>
                    <a:gd name="T8" fmla="*/ 62 w 592"/>
                    <a:gd name="T9" fmla="*/ 11 h 146"/>
                    <a:gd name="T10" fmla="*/ 79 w 592"/>
                    <a:gd name="T11" fmla="*/ 0 h 146"/>
                    <a:gd name="T12" fmla="*/ 511 w 592"/>
                    <a:gd name="T13" fmla="*/ 0 h 146"/>
                    <a:gd name="T14" fmla="*/ 541 w 592"/>
                    <a:gd name="T15" fmla="*/ 23 h 146"/>
                    <a:gd name="T16" fmla="*/ 592 w 592"/>
                    <a:gd name="T17" fmla="*/ 127 h 146"/>
                    <a:gd name="T18" fmla="*/ 592 w 592"/>
                    <a:gd name="T19" fmla="*/ 130 h 146"/>
                    <a:gd name="T20" fmla="*/ 578 w 592"/>
                    <a:gd name="T2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92" h="146">
                      <a:moveTo>
                        <a:pt x="578" y="146"/>
                      </a:moveTo>
                      <a:cubicBezTo>
                        <a:pt x="14" y="146"/>
                        <a:pt x="14" y="146"/>
                        <a:pt x="14" y="146"/>
                      </a:cubicBezTo>
                      <a:cubicBezTo>
                        <a:pt x="7" y="146"/>
                        <a:pt x="1" y="142"/>
                        <a:pt x="0" y="133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62" y="11"/>
                        <a:pt x="62" y="11"/>
                        <a:pt x="62" y="11"/>
                      </a:cubicBezTo>
                      <a:cubicBezTo>
                        <a:pt x="65" y="4"/>
                        <a:pt x="72" y="0"/>
                        <a:pt x="79" y="0"/>
                      </a:cubicBezTo>
                      <a:cubicBezTo>
                        <a:pt x="511" y="0"/>
                        <a:pt x="511" y="0"/>
                        <a:pt x="511" y="0"/>
                      </a:cubicBezTo>
                      <a:cubicBezTo>
                        <a:pt x="519" y="0"/>
                        <a:pt x="537" y="16"/>
                        <a:pt x="541" y="23"/>
                      </a:cubicBezTo>
                      <a:cubicBezTo>
                        <a:pt x="592" y="127"/>
                        <a:pt x="592" y="127"/>
                        <a:pt x="592" y="127"/>
                      </a:cubicBezTo>
                      <a:cubicBezTo>
                        <a:pt x="592" y="130"/>
                        <a:pt x="592" y="130"/>
                        <a:pt x="592" y="130"/>
                      </a:cubicBezTo>
                      <a:cubicBezTo>
                        <a:pt x="592" y="141"/>
                        <a:pt x="585" y="146"/>
                        <a:pt x="578" y="146"/>
                      </a:cubicBezTo>
                      <a:close/>
                    </a:path>
                  </a:pathLst>
                </a:custGeom>
                <a:solidFill>
                  <a:srgbClr val="3D4D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3" name="Freeform 56"/>
                <p:cNvSpPr/>
                <p:nvPr/>
              </p:nvSpPr>
              <p:spPr bwMode="auto">
                <a:xfrm>
                  <a:off x="5755321" y="4834189"/>
                  <a:ext cx="633631" cy="185944"/>
                </a:xfrm>
                <a:custGeom>
                  <a:avLst/>
                  <a:gdLst>
                    <a:gd name="T0" fmla="*/ 170 w 173"/>
                    <a:gd name="T1" fmla="*/ 51 h 51"/>
                    <a:gd name="T2" fmla="*/ 3 w 173"/>
                    <a:gd name="T3" fmla="*/ 51 h 51"/>
                    <a:gd name="T4" fmla="*/ 0 w 173"/>
                    <a:gd name="T5" fmla="*/ 48 h 51"/>
                    <a:gd name="T6" fmla="*/ 7 w 173"/>
                    <a:gd name="T7" fmla="*/ 4 h 51"/>
                    <a:gd name="T8" fmla="*/ 12 w 173"/>
                    <a:gd name="T9" fmla="*/ 0 h 51"/>
                    <a:gd name="T10" fmla="*/ 162 w 173"/>
                    <a:gd name="T11" fmla="*/ 0 h 51"/>
                    <a:gd name="T12" fmla="*/ 166 w 173"/>
                    <a:gd name="T13" fmla="*/ 4 h 51"/>
                    <a:gd name="T14" fmla="*/ 173 w 173"/>
                    <a:gd name="T15" fmla="*/ 48 h 51"/>
                    <a:gd name="T16" fmla="*/ 170 w 173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3" h="51">
                      <a:moveTo>
                        <a:pt x="170" y="51"/>
                      </a:moveTo>
                      <a:cubicBezTo>
                        <a:pt x="3" y="51"/>
                        <a:pt x="3" y="51"/>
                        <a:pt x="3" y="51"/>
                      </a:cubicBezTo>
                      <a:cubicBezTo>
                        <a:pt x="1" y="51"/>
                        <a:pt x="0" y="50"/>
                        <a:pt x="0" y="48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2"/>
                        <a:pt x="10" y="0"/>
                        <a:pt x="12" y="0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64" y="0"/>
                        <a:pt x="166" y="1"/>
                        <a:pt x="166" y="4"/>
                      </a:cubicBezTo>
                      <a:cubicBezTo>
                        <a:pt x="173" y="48"/>
                        <a:pt x="173" y="48"/>
                        <a:pt x="173" y="48"/>
                      </a:cubicBezTo>
                      <a:cubicBezTo>
                        <a:pt x="173" y="50"/>
                        <a:pt x="172" y="51"/>
                        <a:pt x="170" y="5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7" name="Freeform 57"/>
                <p:cNvSpPr/>
                <p:nvPr/>
              </p:nvSpPr>
              <p:spPr bwMode="auto">
                <a:xfrm>
                  <a:off x="5293422" y="4581922"/>
                  <a:ext cx="106592" cy="21318"/>
                </a:xfrm>
                <a:custGeom>
                  <a:avLst/>
                  <a:gdLst>
                    <a:gd name="T0" fmla="*/ 23 w 29"/>
                    <a:gd name="T1" fmla="*/ 6 h 6"/>
                    <a:gd name="T2" fmla="*/ 5 w 29"/>
                    <a:gd name="T3" fmla="*/ 6 h 6"/>
                    <a:gd name="T4" fmla="*/ 1 w 29"/>
                    <a:gd name="T5" fmla="*/ 4 h 6"/>
                    <a:gd name="T6" fmla="*/ 2 w 29"/>
                    <a:gd name="T7" fmla="*/ 2 h 6"/>
                    <a:gd name="T8" fmla="*/ 7 w 29"/>
                    <a:gd name="T9" fmla="*/ 0 h 6"/>
                    <a:gd name="T10" fmla="*/ 25 w 29"/>
                    <a:gd name="T11" fmla="*/ 0 h 6"/>
                    <a:gd name="T12" fmla="*/ 29 w 29"/>
                    <a:gd name="T13" fmla="*/ 2 h 6"/>
                    <a:gd name="T14" fmla="*/ 28 w 29"/>
                    <a:gd name="T15" fmla="*/ 4 h 6"/>
                    <a:gd name="T16" fmla="*/ 23 w 29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6">
                      <a:moveTo>
                        <a:pt x="23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0" y="5"/>
                        <a:pt x="1" y="4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4" y="0"/>
                        <a:pt x="7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1"/>
                        <a:pt x="29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7" y="5"/>
                        <a:pt x="25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3" name="Freeform 58"/>
                <p:cNvSpPr/>
                <p:nvPr/>
              </p:nvSpPr>
              <p:spPr bwMode="auto">
                <a:xfrm>
                  <a:off x="5407120" y="4581922"/>
                  <a:ext cx="103040" cy="21318"/>
                </a:xfrm>
                <a:custGeom>
                  <a:avLst/>
                  <a:gdLst>
                    <a:gd name="T0" fmla="*/ 22 w 28"/>
                    <a:gd name="T1" fmla="*/ 6 h 6"/>
                    <a:gd name="T2" fmla="*/ 4 w 28"/>
                    <a:gd name="T3" fmla="*/ 6 h 6"/>
                    <a:gd name="T4" fmla="*/ 0 w 28"/>
                    <a:gd name="T5" fmla="*/ 4 h 6"/>
                    <a:gd name="T6" fmla="*/ 1 w 28"/>
                    <a:gd name="T7" fmla="*/ 2 h 6"/>
                    <a:gd name="T8" fmla="*/ 6 w 28"/>
                    <a:gd name="T9" fmla="*/ 0 h 6"/>
                    <a:gd name="T10" fmla="*/ 24 w 28"/>
                    <a:gd name="T11" fmla="*/ 0 h 6"/>
                    <a:gd name="T12" fmla="*/ 28 w 28"/>
                    <a:gd name="T13" fmla="*/ 2 h 6"/>
                    <a:gd name="T14" fmla="*/ 27 w 28"/>
                    <a:gd name="T15" fmla="*/ 4 h 6"/>
                    <a:gd name="T16" fmla="*/ 22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2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1" y="6"/>
                        <a:pt x="0" y="5"/>
                        <a:pt x="0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3" y="0"/>
                        <a:pt x="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0"/>
                        <a:pt x="28" y="1"/>
                        <a:pt x="28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4" y="6"/>
                        <a:pt x="22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4" name="Freeform 59"/>
                <p:cNvSpPr/>
                <p:nvPr/>
              </p:nvSpPr>
              <p:spPr bwMode="auto">
                <a:xfrm>
                  <a:off x="5517265" y="4581922"/>
                  <a:ext cx="101855" cy="21318"/>
                </a:xfrm>
                <a:custGeom>
                  <a:avLst/>
                  <a:gdLst>
                    <a:gd name="T0" fmla="*/ 22 w 28"/>
                    <a:gd name="T1" fmla="*/ 6 h 6"/>
                    <a:gd name="T2" fmla="*/ 4 w 28"/>
                    <a:gd name="T3" fmla="*/ 6 h 6"/>
                    <a:gd name="T4" fmla="*/ 0 w 28"/>
                    <a:gd name="T5" fmla="*/ 4 h 6"/>
                    <a:gd name="T6" fmla="*/ 1 w 28"/>
                    <a:gd name="T7" fmla="*/ 2 h 6"/>
                    <a:gd name="T8" fmla="*/ 6 w 28"/>
                    <a:gd name="T9" fmla="*/ 0 h 6"/>
                    <a:gd name="T10" fmla="*/ 24 w 28"/>
                    <a:gd name="T11" fmla="*/ 0 h 6"/>
                    <a:gd name="T12" fmla="*/ 28 w 28"/>
                    <a:gd name="T13" fmla="*/ 2 h 6"/>
                    <a:gd name="T14" fmla="*/ 27 w 28"/>
                    <a:gd name="T15" fmla="*/ 4 h 6"/>
                    <a:gd name="T16" fmla="*/ 22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2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4" y="0"/>
                        <a:pt x="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0"/>
                        <a:pt x="28" y="1"/>
                        <a:pt x="28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2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5" name="Freeform 60"/>
                <p:cNvSpPr/>
                <p:nvPr/>
              </p:nvSpPr>
              <p:spPr bwMode="auto">
                <a:xfrm>
                  <a:off x="5627410" y="4581922"/>
                  <a:ext cx="101855" cy="21318"/>
                </a:xfrm>
                <a:custGeom>
                  <a:avLst/>
                  <a:gdLst>
                    <a:gd name="T0" fmla="*/ 23 w 28"/>
                    <a:gd name="T1" fmla="*/ 6 h 6"/>
                    <a:gd name="T2" fmla="*/ 5 w 28"/>
                    <a:gd name="T3" fmla="*/ 6 h 6"/>
                    <a:gd name="T4" fmla="*/ 1 w 28"/>
                    <a:gd name="T5" fmla="*/ 4 h 6"/>
                    <a:gd name="T6" fmla="*/ 1 w 28"/>
                    <a:gd name="T7" fmla="*/ 2 h 6"/>
                    <a:gd name="T8" fmla="*/ 6 w 28"/>
                    <a:gd name="T9" fmla="*/ 0 h 6"/>
                    <a:gd name="T10" fmla="*/ 24 w 28"/>
                    <a:gd name="T11" fmla="*/ 0 h 6"/>
                    <a:gd name="T12" fmla="*/ 28 w 28"/>
                    <a:gd name="T13" fmla="*/ 2 h 6"/>
                    <a:gd name="T14" fmla="*/ 28 w 28"/>
                    <a:gd name="T15" fmla="*/ 4 h 6"/>
                    <a:gd name="T16" fmla="*/ 23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3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0" y="5"/>
                        <a:pt x="1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4" y="0"/>
                        <a:pt x="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0"/>
                        <a:pt x="28" y="1"/>
                        <a:pt x="28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5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6" name="Freeform 61"/>
                <p:cNvSpPr/>
                <p:nvPr/>
              </p:nvSpPr>
              <p:spPr bwMode="auto">
                <a:xfrm>
                  <a:off x="5739924" y="4581922"/>
                  <a:ext cx="99486" cy="21318"/>
                </a:xfrm>
                <a:custGeom>
                  <a:avLst/>
                  <a:gdLst>
                    <a:gd name="T0" fmla="*/ 22 w 27"/>
                    <a:gd name="T1" fmla="*/ 6 h 6"/>
                    <a:gd name="T2" fmla="*/ 4 w 27"/>
                    <a:gd name="T3" fmla="*/ 6 h 6"/>
                    <a:gd name="T4" fmla="*/ 0 w 27"/>
                    <a:gd name="T5" fmla="*/ 4 h 6"/>
                    <a:gd name="T6" fmla="*/ 0 w 27"/>
                    <a:gd name="T7" fmla="*/ 2 h 6"/>
                    <a:gd name="T8" fmla="*/ 5 w 27"/>
                    <a:gd name="T9" fmla="*/ 0 h 6"/>
                    <a:gd name="T10" fmla="*/ 23 w 27"/>
                    <a:gd name="T11" fmla="*/ 0 h 6"/>
                    <a:gd name="T12" fmla="*/ 27 w 27"/>
                    <a:gd name="T13" fmla="*/ 2 h 6"/>
                    <a:gd name="T14" fmla="*/ 27 w 27"/>
                    <a:gd name="T15" fmla="*/ 4 h 6"/>
                    <a:gd name="T16" fmla="*/ 22 w 27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6">
                      <a:moveTo>
                        <a:pt x="22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7" y="1"/>
                        <a:pt x="27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2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7" name="Freeform 62"/>
                <p:cNvSpPr/>
                <p:nvPr/>
              </p:nvSpPr>
              <p:spPr bwMode="auto">
                <a:xfrm>
                  <a:off x="5850069" y="4581922"/>
                  <a:ext cx="103040" cy="21318"/>
                </a:xfrm>
                <a:custGeom>
                  <a:avLst/>
                  <a:gdLst>
                    <a:gd name="T0" fmla="*/ 23 w 28"/>
                    <a:gd name="T1" fmla="*/ 6 h 6"/>
                    <a:gd name="T2" fmla="*/ 5 w 28"/>
                    <a:gd name="T3" fmla="*/ 6 h 6"/>
                    <a:gd name="T4" fmla="*/ 0 w 28"/>
                    <a:gd name="T5" fmla="*/ 4 h 6"/>
                    <a:gd name="T6" fmla="*/ 1 w 28"/>
                    <a:gd name="T7" fmla="*/ 2 h 6"/>
                    <a:gd name="T8" fmla="*/ 5 w 28"/>
                    <a:gd name="T9" fmla="*/ 0 h 6"/>
                    <a:gd name="T10" fmla="*/ 23 w 28"/>
                    <a:gd name="T11" fmla="*/ 0 h 6"/>
                    <a:gd name="T12" fmla="*/ 28 w 28"/>
                    <a:gd name="T13" fmla="*/ 2 h 6"/>
                    <a:gd name="T14" fmla="*/ 27 w 28"/>
                    <a:gd name="T15" fmla="*/ 4 h 6"/>
                    <a:gd name="T16" fmla="*/ 23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3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8" y="1"/>
                        <a:pt x="28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8" name="Freeform 63"/>
                <p:cNvSpPr/>
                <p:nvPr/>
              </p:nvSpPr>
              <p:spPr bwMode="auto">
                <a:xfrm>
                  <a:off x="5963768" y="4581922"/>
                  <a:ext cx="98302" cy="21318"/>
                </a:xfrm>
                <a:custGeom>
                  <a:avLst/>
                  <a:gdLst>
                    <a:gd name="T0" fmla="*/ 22 w 27"/>
                    <a:gd name="T1" fmla="*/ 6 h 6"/>
                    <a:gd name="T2" fmla="*/ 4 w 27"/>
                    <a:gd name="T3" fmla="*/ 6 h 6"/>
                    <a:gd name="T4" fmla="*/ 0 w 27"/>
                    <a:gd name="T5" fmla="*/ 4 h 6"/>
                    <a:gd name="T6" fmla="*/ 0 w 27"/>
                    <a:gd name="T7" fmla="*/ 2 h 6"/>
                    <a:gd name="T8" fmla="*/ 4 w 27"/>
                    <a:gd name="T9" fmla="*/ 0 h 6"/>
                    <a:gd name="T10" fmla="*/ 22 w 27"/>
                    <a:gd name="T11" fmla="*/ 0 h 6"/>
                    <a:gd name="T12" fmla="*/ 27 w 27"/>
                    <a:gd name="T13" fmla="*/ 2 h 6"/>
                    <a:gd name="T14" fmla="*/ 27 w 27"/>
                    <a:gd name="T15" fmla="*/ 4 h 6"/>
                    <a:gd name="T16" fmla="*/ 22 w 27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6">
                      <a:moveTo>
                        <a:pt x="22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7" y="1"/>
                        <a:pt x="27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2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9" name="Freeform 64"/>
                <p:cNvSpPr/>
                <p:nvPr/>
              </p:nvSpPr>
              <p:spPr bwMode="auto">
                <a:xfrm>
                  <a:off x="6073912" y="4581922"/>
                  <a:ext cx="98302" cy="21318"/>
                </a:xfrm>
                <a:custGeom>
                  <a:avLst/>
                  <a:gdLst>
                    <a:gd name="T0" fmla="*/ 23 w 27"/>
                    <a:gd name="T1" fmla="*/ 6 h 6"/>
                    <a:gd name="T2" fmla="*/ 4 w 27"/>
                    <a:gd name="T3" fmla="*/ 6 h 6"/>
                    <a:gd name="T4" fmla="*/ 0 w 27"/>
                    <a:gd name="T5" fmla="*/ 4 h 6"/>
                    <a:gd name="T6" fmla="*/ 0 w 27"/>
                    <a:gd name="T7" fmla="*/ 2 h 6"/>
                    <a:gd name="T8" fmla="*/ 4 w 27"/>
                    <a:gd name="T9" fmla="*/ 0 h 6"/>
                    <a:gd name="T10" fmla="*/ 22 w 27"/>
                    <a:gd name="T11" fmla="*/ 0 h 6"/>
                    <a:gd name="T12" fmla="*/ 27 w 27"/>
                    <a:gd name="T13" fmla="*/ 2 h 6"/>
                    <a:gd name="T14" fmla="*/ 27 w 27"/>
                    <a:gd name="T15" fmla="*/ 4 h 6"/>
                    <a:gd name="T16" fmla="*/ 23 w 27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6">
                      <a:moveTo>
                        <a:pt x="23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7" y="1"/>
                        <a:pt x="27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0" name="Freeform 65"/>
                <p:cNvSpPr/>
                <p:nvPr/>
              </p:nvSpPr>
              <p:spPr bwMode="auto">
                <a:xfrm>
                  <a:off x="6184058" y="4581922"/>
                  <a:ext cx="98302" cy="21318"/>
                </a:xfrm>
                <a:custGeom>
                  <a:avLst/>
                  <a:gdLst>
                    <a:gd name="T0" fmla="*/ 23 w 27"/>
                    <a:gd name="T1" fmla="*/ 6 h 6"/>
                    <a:gd name="T2" fmla="*/ 5 w 27"/>
                    <a:gd name="T3" fmla="*/ 6 h 6"/>
                    <a:gd name="T4" fmla="*/ 0 w 27"/>
                    <a:gd name="T5" fmla="*/ 4 h 6"/>
                    <a:gd name="T6" fmla="*/ 0 w 27"/>
                    <a:gd name="T7" fmla="*/ 2 h 6"/>
                    <a:gd name="T8" fmla="*/ 4 w 27"/>
                    <a:gd name="T9" fmla="*/ 0 h 6"/>
                    <a:gd name="T10" fmla="*/ 22 w 27"/>
                    <a:gd name="T11" fmla="*/ 0 h 6"/>
                    <a:gd name="T12" fmla="*/ 27 w 27"/>
                    <a:gd name="T13" fmla="*/ 2 h 6"/>
                    <a:gd name="T14" fmla="*/ 27 w 27"/>
                    <a:gd name="T15" fmla="*/ 4 h 6"/>
                    <a:gd name="T16" fmla="*/ 23 w 27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6">
                      <a:moveTo>
                        <a:pt x="23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7" y="1"/>
                        <a:pt x="27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1" name="Freeform 66"/>
                <p:cNvSpPr/>
                <p:nvPr/>
              </p:nvSpPr>
              <p:spPr bwMode="auto">
                <a:xfrm>
                  <a:off x="6293018" y="4581922"/>
                  <a:ext cx="103040" cy="21318"/>
                </a:xfrm>
                <a:custGeom>
                  <a:avLst/>
                  <a:gdLst>
                    <a:gd name="T0" fmla="*/ 23 w 28"/>
                    <a:gd name="T1" fmla="*/ 6 h 6"/>
                    <a:gd name="T2" fmla="*/ 5 w 28"/>
                    <a:gd name="T3" fmla="*/ 6 h 6"/>
                    <a:gd name="T4" fmla="*/ 1 w 28"/>
                    <a:gd name="T5" fmla="*/ 4 h 6"/>
                    <a:gd name="T6" fmla="*/ 0 w 28"/>
                    <a:gd name="T7" fmla="*/ 2 h 6"/>
                    <a:gd name="T8" fmla="*/ 5 w 28"/>
                    <a:gd name="T9" fmla="*/ 0 h 6"/>
                    <a:gd name="T10" fmla="*/ 22 w 28"/>
                    <a:gd name="T11" fmla="*/ 0 h 6"/>
                    <a:gd name="T12" fmla="*/ 27 w 28"/>
                    <a:gd name="T13" fmla="*/ 2 h 6"/>
                    <a:gd name="T14" fmla="*/ 28 w 28"/>
                    <a:gd name="T15" fmla="*/ 4 h 6"/>
                    <a:gd name="T16" fmla="*/ 23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3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3" y="6"/>
                        <a:pt x="1" y="5"/>
                        <a:pt x="1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7" y="1"/>
                        <a:pt x="27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6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2" name="Freeform 67"/>
                <p:cNvSpPr/>
                <p:nvPr/>
              </p:nvSpPr>
              <p:spPr bwMode="auto">
                <a:xfrm>
                  <a:off x="6403164" y="4581922"/>
                  <a:ext cx="103040" cy="21318"/>
                </a:xfrm>
                <a:custGeom>
                  <a:avLst/>
                  <a:gdLst>
                    <a:gd name="T0" fmla="*/ 24 w 28"/>
                    <a:gd name="T1" fmla="*/ 6 h 6"/>
                    <a:gd name="T2" fmla="*/ 6 w 28"/>
                    <a:gd name="T3" fmla="*/ 6 h 6"/>
                    <a:gd name="T4" fmla="*/ 1 w 28"/>
                    <a:gd name="T5" fmla="*/ 4 h 6"/>
                    <a:gd name="T6" fmla="*/ 0 w 28"/>
                    <a:gd name="T7" fmla="*/ 2 h 6"/>
                    <a:gd name="T8" fmla="*/ 5 w 28"/>
                    <a:gd name="T9" fmla="*/ 0 h 6"/>
                    <a:gd name="T10" fmla="*/ 22 w 28"/>
                    <a:gd name="T11" fmla="*/ 0 h 6"/>
                    <a:gd name="T12" fmla="*/ 27 w 28"/>
                    <a:gd name="T13" fmla="*/ 2 h 6"/>
                    <a:gd name="T14" fmla="*/ 28 w 28"/>
                    <a:gd name="T15" fmla="*/ 4 h 6"/>
                    <a:gd name="T16" fmla="*/ 24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4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3" y="6"/>
                        <a:pt x="1" y="5"/>
                        <a:pt x="1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7" y="1"/>
                        <a:pt x="27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6" y="6"/>
                        <a:pt x="24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3" name="Freeform 68"/>
                <p:cNvSpPr/>
                <p:nvPr/>
              </p:nvSpPr>
              <p:spPr bwMode="auto">
                <a:xfrm>
                  <a:off x="6513309" y="4581922"/>
                  <a:ext cx="105408" cy="21318"/>
                </a:xfrm>
                <a:custGeom>
                  <a:avLst/>
                  <a:gdLst>
                    <a:gd name="T0" fmla="*/ 24 w 29"/>
                    <a:gd name="T1" fmla="*/ 6 h 6"/>
                    <a:gd name="T2" fmla="*/ 6 w 29"/>
                    <a:gd name="T3" fmla="*/ 6 h 6"/>
                    <a:gd name="T4" fmla="*/ 1 w 29"/>
                    <a:gd name="T5" fmla="*/ 4 h 6"/>
                    <a:gd name="T6" fmla="*/ 1 w 29"/>
                    <a:gd name="T7" fmla="*/ 2 h 6"/>
                    <a:gd name="T8" fmla="*/ 5 w 29"/>
                    <a:gd name="T9" fmla="*/ 0 h 6"/>
                    <a:gd name="T10" fmla="*/ 23 w 29"/>
                    <a:gd name="T11" fmla="*/ 0 h 6"/>
                    <a:gd name="T12" fmla="*/ 28 w 29"/>
                    <a:gd name="T13" fmla="*/ 2 h 6"/>
                    <a:gd name="T14" fmla="*/ 28 w 29"/>
                    <a:gd name="T15" fmla="*/ 4 h 6"/>
                    <a:gd name="T16" fmla="*/ 24 w 29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6">
                      <a:moveTo>
                        <a:pt x="24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1" y="5"/>
                        <a:pt x="1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5" y="0"/>
                        <a:pt x="27" y="1"/>
                        <a:pt x="28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9" y="5"/>
                        <a:pt x="27" y="6"/>
                        <a:pt x="24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4" name="Freeform 69"/>
                <p:cNvSpPr/>
                <p:nvPr/>
              </p:nvSpPr>
              <p:spPr bwMode="auto">
                <a:xfrm>
                  <a:off x="6627008" y="4581922"/>
                  <a:ext cx="101855" cy="21318"/>
                </a:xfrm>
                <a:custGeom>
                  <a:avLst/>
                  <a:gdLst>
                    <a:gd name="T0" fmla="*/ 24 w 28"/>
                    <a:gd name="T1" fmla="*/ 6 h 6"/>
                    <a:gd name="T2" fmla="*/ 6 w 28"/>
                    <a:gd name="T3" fmla="*/ 6 h 6"/>
                    <a:gd name="T4" fmla="*/ 1 w 28"/>
                    <a:gd name="T5" fmla="*/ 4 h 6"/>
                    <a:gd name="T6" fmla="*/ 0 w 28"/>
                    <a:gd name="T7" fmla="*/ 2 h 6"/>
                    <a:gd name="T8" fmla="*/ 4 w 28"/>
                    <a:gd name="T9" fmla="*/ 0 h 6"/>
                    <a:gd name="T10" fmla="*/ 22 w 28"/>
                    <a:gd name="T11" fmla="*/ 0 h 6"/>
                    <a:gd name="T12" fmla="*/ 27 w 28"/>
                    <a:gd name="T13" fmla="*/ 2 h 6"/>
                    <a:gd name="T14" fmla="*/ 28 w 28"/>
                    <a:gd name="T15" fmla="*/ 4 h 6"/>
                    <a:gd name="T16" fmla="*/ 24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4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3" y="6"/>
                        <a:pt x="1" y="5"/>
                        <a:pt x="1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6" y="1"/>
                        <a:pt x="27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6" y="6"/>
                        <a:pt x="24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5" name="Freeform 70"/>
                <p:cNvSpPr/>
                <p:nvPr/>
              </p:nvSpPr>
              <p:spPr bwMode="auto">
                <a:xfrm>
                  <a:off x="6735968" y="4581922"/>
                  <a:ext cx="103040" cy="21318"/>
                </a:xfrm>
                <a:custGeom>
                  <a:avLst/>
                  <a:gdLst>
                    <a:gd name="T0" fmla="*/ 24 w 28"/>
                    <a:gd name="T1" fmla="*/ 6 h 6"/>
                    <a:gd name="T2" fmla="*/ 6 w 28"/>
                    <a:gd name="T3" fmla="*/ 6 h 6"/>
                    <a:gd name="T4" fmla="*/ 1 w 28"/>
                    <a:gd name="T5" fmla="*/ 4 h 6"/>
                    <a:gd name="T6" fmla="*/ 0 w 28"/>
                    <a:gd name="T7" fmla="*/ 2 h 6"/>
                    <a:gd name="T8" fmla="*/ 4 w 28"/>
                    <a:gd name="T9" fmla="*/ 0 h 6"/>
                    <a:gd name="T10" fmla="*/ 22 w 28"/>
                    <a:gd name="T11" fmla="*/ 0 h 6"/>
                    <a:gd name="T12" fmla="*/ 27 w 28"/>
                    <a:gd name="T13" fmla="*/ 2 h 6"/>
                    <a:gd name="T14" fmla="*/ 28 w 28"/>
                    <a:gd name="T15" fmla="*/ 4 h 6"/>
                    <a:gd name="T16" fmla="*/ 24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4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1" y="5"/>
                        <a:pt x="1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7" y="1"/>
                        <a:pt x="27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7" y="6"/>
                        <a:pt x="24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6" name="Freeform 71"/>
                <p:cNvSpPr/>
                <p:nvPr/>
              </p:nvSpPr>
              <p:spPr bwMode="auto">
                <a:xfrm>
                  <a:off x="5282762" y="4606794"/>
                  <a:ext cx="101855" cy="33162"/>
                </a:xfrm>
                <a:custGeom>
                  <a:avLst/>
                  <a:gdLst>
                    <a:gd name="T0" fmla="*/ 24 w 28"/>
                    <a:gd name="T1" fmla="*/ 9 h 9"/>
                    <a:gd name="T2" fmla="*/ 1 w 28"/>
                    <a:gd name="T3" fmla="*/ 9 h 9"/>
                    <a:gd name="T4" fmla="*/ 0 w 28"/>
                    <a:gd name="T5" fmla="*/ 9 h 9"/>
                    <a:gd name="T6" fmla="*/ 3 w 28"/>
                    <a:gd name="T7" fmla="*/ 0 h 9"/>
                    <a:gd name="T8" fmla="*/ 5 w 28"/>
                    <a:gd name="T9" fmla="*/ 0 h 9"/>
                    <a:gd name="T10" fmla="*/ 27 w 28"/>
                    <a:gd name="T11" fmla="*/ 0 h 9"/>
                    <a:gd name="T12" fmla="*/ 28 w 28"/>
                    <a:gd name="T13" fmla="*/ 0 h 9"/>
                    <a:gd name="T14" fmla="*/ 25 w 28"/>
                    <a:gd name="T15" fmla="*/ 9 h 9"/>
                    <a:gd name="T16" fmla="*/ 24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4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7" name="Freeform 72"/>
                <p:cNvSpPr/>
                <p:nvPr/>
              </p:nvSpPr>
              <p:spPr bwMode="auto">
                <a:xfrm>
                  <a:off x="5436729" y="4647062"/>
                  <a:ext cx="101855" cy="33162"/>
                </a:xfrm>
                <a:custGeom>
                  <a:avLst/>
                  <a:gdLst>
                    <a:gd name="T0" fmla="*/ 24 w 28"/>
                    <a:gd name="T1" fmla="*/ 9 h 9"/>
                    <a:gd name="T2" fmla="*/ 1 w 28"/>
                    <a:gd name="T3" fmla="*/ 9 h 9"/>
                    <a:gd name="T4" fmla="*/ 0 w 28"/>
                    <a:gd name="T5" fmla="*/ 9 h 9"/>
                    <a:gd name="T6" fmla="*/ 3 w 28"/>
                    <a:gd name="T7" fmla="*/ 0 h 9"/>
                    <a:gd name="T8" fmla="*/ 4 w 28"/>
                    <a:gd name="T9" fmla="*/ 0 h 9"/>
                    <a:gd name="T10" fmla="*/ 27 w 28"/>
                    <a:gd name="T11" fmla="*/ 0 h 9"/>
                    <a:gd name="T12" fmla="*/ 28 w 28"/>
                    <a:gd name="T13" fmla="*/ 0 h 9"/>
                    <a:gd name="T14" fmla="*/ 26 w 28"/>
                    <a:gd name="T15" fmla="*/ 9 h 9"/>
                    <a:gd name="T16" fmla="*/ 24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8" name="Freeform 73"/>
                <p:cNvSpPr/>
                <p:nvPr/>
              </p:nvSpPr>
              <p:spPr bwMode="auto">
                <a:xfrm>
                  <a:off x="5447388" y="4687330"/>
                  <a:ext cx="106592" cy="36715"/>
                </a:xfrm>
                <a:custGeom>
                  <a:avLst/>
                  <a:gdLst>
                    <a:gd name="T0" fmla="*/ 25 w 29"/>
                    <a:gd name="T1" fmla="*/ 10 h 10"/>
                    <a:gd name="T2" fmla="*/ 1 w 29"/>
                    <a:gd name="T3" fmla="*/ 10 h 10"/>
                    <a:gd name="T4" fmla="*/ 0 w 29"/>
                    <a:gd name="T5" fmla="*/ 9 h 10"/>
                    <a:gd name="T6" fmla="*/ 3 w 29"/>
                    <a:gd name="T7" fmla="*/ 0 h 10"/>
                    <a:gd name="T8" fmla="*/ 4 w 29"/>
                    <a:gd name="T9" fmla="*/ 0 h 10"/>
                    <a:gd name="T10" fmla="*/ 28 w 29"/>
                    <a:gd name="T11" fmla="*/ 0 h 10"/>
                    <a:gd name="T12" fmla="*/ 29 w 29"/>
                    <a:gd name="T13" fmla="*/ 0 h 10"/>
                    <a:gd name="T14" fmla="*/ 26 w 29"/>
                    <a:gd name="T15" fmla="*/ 9 h 10"/>
                    <a:gd name="T16" fmla="*/ 25 w 2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0" y="9"/>
                        <a:pt x="0" y="9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9" y="0"/>
                        <a:pt x="29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9" name="Freeform 74"/>
                <p:cNvSpPr/>
                <p:nvPr/>
              </p:nvSpPr>
              <p:spPr bwMode="auto">
                <a:xfrm>
                  <a:off x="5494763" y="4727598"/>
                  <a:ext cx="106592" cy="40268"/>
                </a:xfrm>
                <a:custGeom>
                  <a:avLst/>
                  <a:gdLst>
                    <a:gd name="T0" fmla="*/ 26 w 29"/>
                    <a:gd name="T1" fmla="*/ 11 h 11"/>
                    <a:gd name="T2" fmla="*/ 1 w 29"/>
                    <a:gd name="T3" fmla="*/ 11 h 11"/>
                    <a:gd name="T4" fmla="*/ 0 w 29"/>
                    <a:gd name="T5" fmla="*/ 10 h 11"/>
                    <a:gd name="T6" fmla="*/ 3 w 29"/>
                    <a:gd name="T7" fmla="*/ 1 h 11"/>
                    <a:gd name="T8" fmla="*/ 4 w 29"/>
                    <a:gd name="T9" fmla="*/ 0 h 11"/>
                    <a:gd name="T10" fmla="*/ 28 w 29"/>
                    <a:gd name="T11" fmla="*/ 0 h 11"/>
                    <a:gd name="T12" fmla="*/ 29 w 29"/>
                    <a:gd name="T13" fmla="*/ 1 h 11"/>
                    <a:gd name="T14" fmla="*/ 27 w 29"/>
                    <a:gd name="T15" fmla="*/ 10 h 11"/>
                    <a:gd name="T16" fmla="*/ 26 w 29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">
                      <a:moveTo>
                        <a:pt x="26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0"/>
                        <a:pt x="0" y="1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9" y="0"/>
                        <a:pt x="29" y="0"/>
                        <a:pt x="29" y="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6" y="11"/>
                        <a:pt x="26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0" name="Freeform 75"/>
                <p:cNvSpPr/>
                <p:nvPr/>
              </p:nvSpPr>
              <p:spPr bwMode="auto">
                <a:xfrm>
                  <a:off x="5209332" y="4771420"/>
                  <a:ext cx="117252" cy="47374"/>
                </a:xfrm>
                <a:custGeom>
                  <a:avLst/>
                  <a:gdLst>
                    <a:gd name="T0" fmla="*/ 26 w 32"/>
                    <a:gd name="T1" fmla="*/ 13 h 13"/>
                    <a:gd name="T2" fmla="*/ 1 w 32"/>
                    <a:gd name="T3" fmla="*/ 13 h 13"/>
                    <a:gd name="T4" fmla="*/ 0 w 32"/>
                    <a:gd name="T5" fmla="*/ 12 h 13"/>
                    <a:gd name="T6" fmla="*/ 5 w 32"/>
                    <a:gd name="T7" fmla="*/ 1 h 13"/>
                    <a:gd name="T8" fmla="*/ 6 w 32"/>
                    <a:gd name="T9" fmla="*/ 0 h 13"/>
                    <a:gd name="T10" fmla="*/ 31 w 32"/>
                    <a:gd name="T11" fmla="*/ 0 h 13"/>
                    <a:gd name="T12" fmla="*/ 32 w 32"/>
                    <a:gd name="T13" fmla="*/ 1 h 13"/>
                    <a:gd name="T14" fmla="*/ 28 w 32"/>
                    <a:gd name="T15" fmla="*/ 12 h 13"/>
                    <a:gd name="T16" fmla="*/ 26 w 32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3">
                      <a:moveTo>
                        <a:pt x="26" y="13"/>
                      </a:move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0" y="12"/>
                        <a:pt x="0" y="1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6" y="0"/>
                        <a:pt x="6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2" y="1"/>
                        <a:pt x="32" y="1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2"/>
                        <a:pt x="27" y="13"/>
                        <a:pt x="26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1" name="Freeform 76"/>
                <p:cNvSpPr/>
                <p:nvPr/>
              </p:nvSpPr>
              <p:spPr bwMode="auto">
                <a:xfrm>
                  <a:off x="5333690" y="4771420"/>
                  <a:ext cx="113698" cy="47374"/>
                </a:xfrm>
                <a:custGeom>
                  <a:avLst/>
                  <a:gdLst>
                    <a:gd name="T0" fmla="*/ 26 w 31"/>
                    <a:gd name="T1" fmla="*/ 13 h 13"/>
                    <a:gd name="T2" fmla="*/ 1 w 31"/>
                    <a:gd name="T3" fmla="*/ 13 h 13"/>
                    <a:gd name="T4" fmla="*/ 0 w 31"/>
                    <a:gd name="T5" fmla="*/ 12 h 13"/>
                    <a:gd name="T6" fmla="*/ 4 w 31"/>
                    <a:gd name="T7" fmla="*/ 1 h 13"/>
                    <a:gd name="T8" fmla="*/ 5 w 31"/>
                    <a:gd name="T9" fmla="*/ 0 h 13"/>
                    <a:gd name="T10" fmla="*/ 29 w 31"/>
                    <a:gd name="T11" fmla="*/ 0 h 13"/>
                    <a:gd name="T12" fmla="*/ 30 w 31"/>
                    <a:gd name="T13" fmla="*/ 1 h 13"/>
                    <a:gd name="T14" fmla="*/ 27 w 31"/>
                    <a:gd name="T15" fmla="*/ 12 h 13"/>
                    <a:gd name="T16" fmla="*/ 26 w 31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13">
                      <a:moveTo>
                        <a:pt x="26" y="13"/>
                      </a:move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3"/>
                        <a:pt x="0" y="12"/>
                        <a:pt x="0" y="1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5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1" y="1"/>
                        <a:pt x="30" y="1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6" y="13"/>
                        <a:pt x="26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2" name="Freeform 77"/>
                <p:cNvSpPr/>
                <p:nvPr/>
              </p:nvSpPr>
              <p:spPr bwMode="auto">
                <a:xfrm>
                  <a:off x="5450941" y="4771420"/>
                  <a:ext cx="110145" cy="47374"/>
                </a:xfrm>
                <a:custGeom>
                  <a:avLst/>
                  <a:gdLst>
                    <a:gd name="T0" fmla="*/ 26 w 30"/>
                    <a:gd name="T1" fmla="*/ 13 h 13"/>
                    <a:gd name="T2" fmla="*/ 1 w 30"/>
                    <a:gd name="T3" fmla="*/ 13 h 13"/>
                    <a:gd name="T4" fmla="*/ 0 w 30"/>
                    <a:gd name="T5" fmla="*/ 12 h 13"/>
                    <a:gd name="T6" fmla="*/ 3 w 30"/>
                    <a:gd name="T7" fmla="*/ 1 h 13"/>
                    <a:gd name="T8" fmla="*/ 5 w 30"/>
                    <a:gd name="T9" fmla="*/ 0 h 13"/>
                    <a:gd name="T10" fmla="*/ 29 w 30"/>
                    <a:gd name="T11" fmla="*/ 0 h 13"/>
                    <a:gd name="T12" fmla="*/ 30 w 30"/>
                    <a:gd name="T13" fmla="*/ 1 h 13"/>
                    <a:gd name="T14" fmla="*/ 27 w 30"/>
                    <a:gd name="T15" fmla="*/ 12 h 13"/>
                    <a:gd name="T16" fmla="*/ 26 w 30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13">
                      <a:moveTo>
                        <a:pt x="26" y="13"/>
                      </a:move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3"/>
                        <a:pt x="0" y="12"/>
                        <a:pt x="0" y="1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0"/>
                        <a:pt x="5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1"/>
                        <a:pt x="30" y="1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7" y="13"/>
                        <a:pt x="26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3" name="Freeform 78"/>
                <p:cNvSpPr/>
                <p:nvPr/>
              </p:nvSpPr>
              <p:spPr bwMode="auto">
                <a:xfrm>
                  <a:off x="5571745" y="4771420"/>
                  <a:ext cx="136201" cy="47374"/>
                </a:xfrm>
                <a:custGeom>
                  <a:avLst/>
                  <a:gdLst>
                    <a:gd name="T0" fmla="*/ 34 w 37"/>
                    <a:gd name="T1" fmla="*/ 13 h 13"/>
                    <a:gd name="T2" fmla="*/ 1 w 37"/>
                    <a:gd name="T3" fmla="*/ 13 h 13"/>
                    <a:gd name="T4" fmla="*/ 0 w 37"/>
                    <a:gd name="T5" fmla="*/ 12 h 13"/>
                    <a:gd name="T6" fmla="*/ 2 w 37"/>
                    <a:gd name="T7" fmla="*/ 1 h 13"/>
                    <a:gd name="T8" fmla="*/ 4 w 37"/>
                    <a:gd name="T9" fmla="*/ 0 h 13"/>
                    <a:gd name="T10" fmla="*/ 36 w 37"/>
                    <a:gd name="T11" fmla="*/ 0 h 13"/>
                    <a:gd name="T12" fmla="*/ 37 w 37"/>
                    <a:gd name="T13" fmla="*/ 1 h 13"/>
                    <a:gd name="T14" fmla="*/ 35 w 37"/>
                    <a:gd name="T15" fmla="*/ 12 h 13"/>
                    <a:gd name="T16" fmla="*/ 34 w 37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13">
                      <a:moveTo>
                        <a:pt x="34" y="13"/>
                      </a:move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3"/>
                        <a:pt x="0" y="12"/>
                        <a:pt x="0" y="1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7" y="0"/>
                        <a:pt x="37" y="1"/>
                        <a:pt x="37" y="1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3"/>
                        <a:pt x="34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4" name="Freeform 79"/>
                <p:cNvSpPr/>
                <p:nvPr/>
              </p:nvSpPr>
              <p:spPr bwMode="auto">
                <a:xfrm>
                  <a:off x="6308415" y="4771420"/>
                  <a:ext cx="135016" cy="47374"/>
                </a:xfrm>
                <a:custGeom>
                  <a:avLst/>
                  <a:gdLst>
                    <a:gd name="T0" fmla="*/ 36 w 37"/>
                    <a:gd name="T1" fmla="*/ 13 h 13"/>
                    <a:gd name="T2" fmla="*/ 3 w 37"/>
                    <a:gd name="T3" fmla="*/ 13 h 13"/>
                    <a:gd name="T4" fmla="*/ 1 w 37"/>
                    <a:gd name="T5" fmla="*/ 12 h 13"/>
                    <a:gd name="T6" fmla="*/ 0 w 37"/>
                    <a:gd name="T7" fmla="*/ 1 h 13"/>
                    <a:gd name="T8" fmla="*/ 1 w 37"/>
                    <a:gd name="T9" fmla="*/ 0 h 13"/>
                    <a:gd name="T10" fmla="*/ 34 w 37"/>
                    <a:gd name="T11" fmla="*/ 0 h 13"/>
                    <a:gd name="T12" fmla="*/ 35 w 37"/>
                    <a:gd name="T13" fmla="*/ 1 h 13"/>
                    <a:gd name="T14" fmla="*/ 37 w 37"/>
                    <a:gd name="T15" fmla="*/ 12 h 13"/>
                    <a:gd name="T16" fmla="*/ 36 w 37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13">
                      <a:moveTo>
                        <a:pt x="36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3"/>
                        <a:pt x="2" y="12"/>
                        <a:pt x="1" y="1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5" y="1"/>
                        <a:pt x="35" y="1"/>
                      </a:cubicBez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7" y="12"/>
                        <a:pt x="37" y="13"/>
                        <a:pt x="36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5" name="Freeform 80"/>
                <p:cNvSpPr/>
                <p:nvPr/>
              </p:nvSpPr>
              <p:spPr bwMode="auto">
                <a:xfrm>
                  <a:off x="6457644" y="4771420"/>
                  <a:ext cx="106592" cy="47374"/>
                </a:xfrm>
                <a:custGeom>
                  <a:avLst/>
                  <a:gdLst>
                    <a:gd name="T0" fmla="*/ 28 w 29"/>
                    <a:gd name="T1" fmla="*/ 13 h 13"/>
                    <a:gd name="T2" fmla="*/ 4 w 29"/>
                    <a:gd name="T3" fmla="*/ 13 h 13"/>
                    <a:gd name="T4" fmla="*/ 2 w 29"/>
                    <a:gd name="T5" fmla="*/ 12 h 13"/>
                    <a:gd name="T6" fmla="*/ 0 w 29"/>
                    <a:gd name="T7" fmla="*/ 1 h 13"/>
                    <a:gd name="T8" fmla="*/ 1 w 29"/>
                    <a:gd name="T9" fmla="*/ 0 h 13"/>
                    <a:gd name="T10" fmla="*/ 25 w 29"/>
                    <a:gd name="T11" fmla="*/ 0 h 13"/>
                    <a:gd name="T12" fmla="*/ 27 w 29"/>
                    <a:gd name="T13" fmla="*/ 1 h 13"/>
                    <a:gd name="T14" fmla="*/ 29 w 29"/>
                    <a:gd name="T15" fmla="*/ 12 h 13"/>
                    <a:gd name="T16" fmla="*/ 28 w 29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3">
                      <a:moveTo>
                        <a:pt x="28" y="13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2"/>
                        <a:pt x="2" y="1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7" y="1"/>
                        <a:pt x="27" y="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3"/>
                        <a:pt x="28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6" name="Freeform 81"/>
                <p:cNvSpPr/>
                <p:nvPr/>
              </p:nvSpPr>
              <p:spPr bwMode="auto">
                <a:xfrm>
                  <a:off x="5722159" y="4771420"/>
                  <a:ext cx="577966" cy="47374"/>
                </a:xfrm>
                <a:custGeom>
                  <a:avLst/>
                  <a:gdLst>
                    <a:gd name="T0" fmla="*/ 155 w 158"/>
                    <a:gd name="T1" fmla="*/ 13 h 13"/>
                    <a:gd name="T2" fmla="*/ 2 w 158"/>
                    <a:gd name="T3" fmla="*/ 13 h 13"/>
                    <a:gd name="T4" fmla="*/ 0 w 158"/>
                    <a:gd name="T5" fmla="*/ 11 h 13"/>
                    <a:gd name="T6" fmla="*/ 1 w 158"/>
                    <a:gd name="T7" fmla="*/ 1 h 13"/>
                    <a:gd name="T8" fmla="*/ 4 w 158"/>
                    <a:gd name="T9" fmla="*/ 0 h 13"/>
                    <a:gd name="T10" fmla="*/ 153 w 158"/>
                    <a:gd name="T11" fmla="*/ 0 h 13"/>
                    <a:gd name="T12" fmla="*/ 156 w 158"/>
                    <a:gd name="T13" fmla="*/ 1 h 13"/>
                    <a:gd name="T14" fmla="*/ 157 w 158"/>
                    <a:gd name="T15" fmla="*/ 11 h 13"/>
                    <a:gd name="T16" fmla="*/ 155 w 158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8" h="13">
                      <a:moveTo>
                        <a:pt x="155" y="13"/>
                      </a:move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0" y="12"/>
                        <a:pt x="0" y="1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3" y="0"/>
                        <a:pt x="4" y="0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55" y="0"/>
                        <a:pt x="156" y="1"/>
                        <a:pt x="156" y="1"/>
                      </a:cubicBezTo>
                      <a:cubicBezTo>
                        <a:pt x="157" y="11"/>
                        <a:pt x="157" y="11"/>
                        <a:pt x="157" y="11"/>
                      </a:cubicBezTo>
                      <a:cubicBezTo>
                        <a:pt x="158" y="12"/>
                        <a:pt x="156" y="13"/>
                        <a:pt x="155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7" name="Freeform 82"/>
                <p:cNvSpPr/>
                <p:nvPr/>
              </p:nvSpPr>
              <p:spPr bwMode="auto">
                <a:xfrm>
                  <a:off x="5612013" y="4727598"/>
                  <a:ext cx="103040" cy="40268"/>
                </a:xfrm>
                <a:custGeom>
                  <a:avLst/>
                  <a:gdLst>
                    <a:gd name="T0" fmla="*/ 26 w 28"/>
                    <a:gd name="T1" fmla="*/ 11 h 11"/>
                    <a:gd name="T2" fmla="*/ 1 w 28"/>
                    <a:gd name="T3" fmla="*/ 11 h 11"/>
                    <a:gd name="T4" fmla="*/ 0 w 28"/>
                    <a:gd name="T5" fmla="*/ 10 h 11"/>
                    <a:gd name="T6" fmla="*/ 2 w 28"/>
                    <a:gd name="T7" fmla="*/ 1 h 11"/>
                    <a:gd name="T8" fmla="*/ 3 w 28"/>
                    <a:gd name="T9" fmla="*/ 0 h 11"/>
                    <a:gd name="T10" fmla="*/ 27 w 28"/>
                    <a:gd name="T11" fmla="*/ 0 h 11"/>
                    <a:gd name="T12" fmla="*/ 28 w 28"/>
                    <a:gd name="T13" fmla="*/ 1 h 11"/>
                    <a:gd name="T14" fmla="*/ 27 w 28"/>
                    <a:gd name="T15" fmla="*/ 10 h 11"/>
                    <a:gd name="T16" fmla="*/ 26 w 28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1">
                      <a:moveTo>
                        <a:pt x="26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0"/>
                        <a:pt x="28" y="0"/>
                        <a:pt x="28" y="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6" y="11"/>
                        <a:pt x="26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8" name="Freeform 83"/>
                <p:cNvSpPr/>
                <p:nvPr/>
              </p:nvSpPr>
              <p:spPr bwMode="auto">
                <a:xfrm>
                  <a:off x="5729265" y="4727598"/>
                  <a:ext cx="103040" cy="40268"/>
                </a:xfrm>
                <a:custGeom>
                  <a:avLst/>
                  <a:gdLst>
                    <a:gd name="T0" fmla="*/ 25 w 28"/>
                    <a:gd name="T1" fmla="*/ 11 h 11"/>
                    <a:gd name="T2" fmla="*/ 1 w 28"/>
                    <a:gd name="T3" fmla="*/ 11 h 11"/>
                    <a:gd name="T4" fmla="*/ 0 w 28"/>
                    <a:gd name="T5" fmla="*/ 10 h 11"/>
                    <a:gd name="T6" fmla="*/ 1 w 28"/>
                    <a:gd name="T7" fmla="*/ 1 h 11"/>
                    <a:gd name="T8" fmla="*/ 3 w 28"/>
                    <a:gd name="T9" fmla="*/ 0 h 11"/>
                    <a:gd name="T10" fmla="*/ 27 w 28"/>
                    <a:gd name="T11" fmla="*/ 0 h 11"/>
                    <a:gd name="T12" fmla="*/ 28 w 28"/>
                    <a:gd name="T13" fmla="*/ 1 h 11"/>
                    <a:gd name="T14" fmla="*/ 27 w 28"/>
                    <a:gd name="T15" fmla="*/ 10 h 11"/>
                    <a:gd name="T16" fmla="*/ 25 w 28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1">
                      <a:moveTo>
                        <a:pt x="25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8" y="0"/>
                        <a:pt x="28" y="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6" y="11"/>
                        <a:pt x="25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9" name="Freeform 84"/>
                <p:cNvSpPr/>
                <p:nvPr/>
              </p:nvSpPr>
              <p:spPr bwMode="auto">
                <a:xfrm>
                  <a:off x="5846516" y="4727598"/>
                  <a:ext cx="99486" cy="40268"/>
                </a:xfrm>
                <a:custGeom>
                  <a:avLst/>
                  <a:gdLst>
                    <a:gd name="T0" fmla="*/ 25 w 27"/>
                    <a:gd name="T1" fmla="*/ 11 h 11"/>
                    <a:gd name="T2" fmla="*/ 1 w 27"/>
                    <a:gd name="T3" fmla="*/ 11 h 11"/>
                    <a:gd name="T4" fmla="*/ 0 w 27"/>
                    <a:gd name="T5" fmla="*/ 10 h 11"/>
                    <a:gd name="T6" fmla="*/ 1 w 27"/>
                    <a:gd name="T7" fmla="*/ 1 h 11"/>
                    <a:gd name="T8" fmla="*/ 2 w 27"/>
                    <a:gd name="T9" fmla="*/ 0 h 11"/>
                    <a:gd name="T10" fmla="*/ 26 w 27"/>
                    <a:gd name="T11" fmla="*/ 0 h 11"/>
                    <a:gd name="T12" fmla="*/ 27 w 27"/>
                    <a:gd name="T13" fmla="*/ 1 h 11"/>
                    <a:gd name="T14" fmla="*/ 26 w 27"/>
                    <a:gd name="T15" fmla="*/ 10 h 11"/>
                    <a:gd name="T16" fmla="*/ 25 w 27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1">
                      <a:moveTo>
                        <a:pt x="25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7" y="0"/>
                        <a:pt x="27" y="1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1"/>
                        <a:pt x="25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0" name="Freeform 85"/>
                <p:cNvSpPr/>
                <p:nvPr/>
              </p:nvSpPr>
              <p:spPr bwMode="auto">
                <a:xfrm>
                  <a:off x="5963768" y="4727598"/>
                  <a:ext cx="94748" cy="40268"/>
                </a:xfrm>
                <a:custGeom>
                  <a:avLst/>
                  <a:gdLst>
                    <a:gd name="T0" fmla="*/ 25 w 26"/>
                    <a:gd name="T1" fmla="*/ 11 h 11"/>
                    <a:gd name="T2" fmla="*/ 1 w 26"/>
                    <a:gd name="T3" fmla="*/ 11 h 11"/>
                    <a:gd name="T4" fmla="*/ 0 w 26"/>
                    <a:gd name="T5" fmla="*/ 10 h 11"/>
                    <a:gd name="T6" fmla="*/ 0 w 26"/>
                    <a:gd name="T7" fmla="*/ 1 h 11"/>
                    <a:gd name="T8" fmla="*/ 1 w 26"/>
                    <a:gd name="T9" fmla="*/ 0 h 11"/>
                    <a:gd name="T10" fmla="*/ 25 w 26"/>
                    <a:gd name="T11" fmla="*/ 0 h 11"/>
                    <a:gd name="T12" fmla="*/ 26 w 26"/>
                    <a:gd name="T13" fmla="*/ 1 h 11"/>
                    <a:gd name="T14" fmla="*/ 26 w 26"/>
                    <a:gd name="T15" fmla="*/ 10 h 11"/>
                    <a:gd name="T16" fmla="*/ 25 w 26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1">
                      <a:moveTo>
                        <a:pt x="25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1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1"/>
                        <a:pt x="25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1" name="Freeform 86"/>
                <p:cNvSpPr/>
                <p:nvPr/>
              </p:nvSpPr>
              <p:spPr bwMode="auto">
                <a:xfrm>
                  <a:off x="6077466" y="4727598"/>
                  <a:ext cx="98302" cy="40268"/>
                </a:xfrm>
                <a:custGeom>
                  <a:avLst/>
                  <a:gdLst>
                    <a:gd name="T0" fmla="*/ 26 w 27"/>
                    <a:gd name="T1" fmla="*/ 11 h 11"/>
                    <a:gd name="T2" fmla="*/ 2 w 27"/>
                    <a:gd name="T3" fmla="*/ 11 h 11"/>
                    <a:gd name="T4" fmla="*/ 0 w 27"/>
                    <a:gd name="T5" fmla="*/ 10 h 11"/>
                    <a:gd name="T6" fmla="*/ 0 w 27"/>
                    <a:gd name="T7" fmla="*/ 1 h 11"/>
                    <a:gd name="T8" fmla="*/ 1 w 27"/>
                    <a:gd name="T9" fmla="*/ 0 h 11"/>
                    <a:gd name="T10" fmla="*/ 26 w 27"/>
                    <a:gd name="T11" fmla="*/ 0 h 11"/>
                    <a:gd name="T12" fmla="*/ 27 w 27"/>
                    <a:gd name="T13" fmla="*/ 1 h 11"/>
                    <a:gd name="T14" fmla="*/ 27 w 27"/>
                    <a:gd name="T15" fmla="*/ 10 h 11"/>
                    <a:gd name="T16" fmla="*/ 26 w 27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1">
                      <a:moveTo>
                        <a:pt x="26" y="11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0" y="10"/>
                        <a:pt x="0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7" y="0"/>
                        <a:pt x="27" y="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7" y="11"/>
                        <a:pt x="26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2" name="Freeform 87"/>
                <p:cNvSpPr/>
                <p:nvPr/>
              </p:nvSpPr>
              <p:spPr bwMode="auto">
                <a:xfrm>
                  <a:off x="6194717" y="4727598"/>
                  <a:ext cx="98302" cy="40268"/>
                </a:xfrm>
                <a:custGeom>
                  <a:avLst/>
                  <a:gdLst>
                    <a:gd name="T0" fmla="*/ 26 w 27"/>
                    <a:gd name="T1" fmla="*/ 11 h 11"/>
                    <a:gd name="T2" fmla="*/ 1 w 27"/>
                    <a:gd name="T3" fmla="*/ 11 h 11"/>
                    <a:gd name="T4" fmla="*/ 0 w 27"/>
                    <a:gd name="T5" fmla="*/ 10 h 11"/>
                    <a:gd name="T6" fmla="*/ 0 w 27"/>
                    <a:gd name="T7" fmla="*/ 1 h 11"/>
                    <a:gd name="T8" fmla="*/ 1 w 27"/>
                    <a:gd name="T9" fmla="*/ 0 h 11"/>
                    <a:gd name="T10" fmla="*/ 25 w 27"/>
                    <a:gd name="T11" fmla="*/ 0 h 11"/>
                    <a:gd name="T12" fmla="*/ 26 w 27"/>
                    <a:gd name="T13" fmla="*/ 1 h 11"/>
                    <a:gd name="T14" fmla="*/ 27 w 27"/>
                    <a:gd name="T15" fmla="*/ 10 h 11"/>
                    <a:gd name="T16" fmla="*/ 26 w 27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1">
                      <a:moveTo>
                        <a:pt x="26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0"/>
                        <a:pt x="0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7" y="11"/>
                        <a:pt x="26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3" name="Freeform 88"/>
                <p:cNvSpPr/>
                <p:nvPr/>
              </p:nvSpPr>
              <p:spPr bwMode="auto">
                <a:xfrm>
                  <a:off x="6308415" y="4727598"/>
                  <a:ext cx="101855" cy="40268"/>
                </a:xfrm>
                <a:custGeom>
                  <a:avLst/>
                  <a:gdLst>
                    <a:gd name="T0" fmla="*/ 27 w 28"/>
                    <a:gd name="T1" fmla="*/ 11 h 11"/>
                    <a:gd name="T2" fmla="*/ 2 w 28"/>
                    <a:gd name="T3" fmla="*/ 11 h 11"/>
                    <a:gd name="T4" fmla="*/ 1 w 28"/>
                    <a:gd name="T5" fmla="*/ 10 h 11"/>
                    <a:gd name="T6" fmla="*/ 0 w 28"/>
                    <a:gd name="T7" fmla="*/ 1 h 11"/>
                    <a:gd name="T8" fmla="*/ 1 w 28"/>
                    <a:gd name="T9" fmla="*/ 0 h 11"/>
                    <a:gd name="T10" fmla="*/ 25 w 28"/>
                    <a:gd name="T11" fmla="*/ 0 h 11"/>
                    <a:gd name="T12" fmla="*/ 26 w 28"/>
                    <a:gd name="T13" fmla="*/ 1 h 11"/>
                    <a:gd name="T14" fmla="*/ 28 w 28"/>
                    <a:gd name="T15" fmla="*/ 10 h 11"/>
                    <a:gd name="T16" fmla="*/ 27 w 28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1">
                      <a:moveTo>
                        <a:pt x="27" y="11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1" y="10"/>
                        <a:pt x="1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1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0"/>
                        <a:pt x="27" y="11"/>
                        <a:pt x="27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4" name="Freeform 89"/>
                <p:cNvSpPr/>
                <p:nvPr/>
              </p:nvSpPr>
              <p:spPr bwMode="auto">
                <a:xfrm>
                  <a:off x="6422113" y="4727598"/>
                  <a:ext cx="105408" cy="40268"/>
                </a:xfrm>
                <a:custGeom>
                  <a:avLst/>
                  <a:gdLst>
                    <a:gd name="T0" fmla="*/ 28 w 29"/>
                    <a:gd name="T1" fmla="*/ 11 h 11"/>
                    <a:gd name="T2" fmla="*/ 3 w 29"/>
                    <a:gd name="T3" fmla="*/ 11 h 11"/>
                    <a:gd name="T4" fmla="*/ 2 w 29"/>
                    <a:gd name="T5" fmla="*/ 10 h 11"/>
                    <a:gd name="T6" fmla="*/ 0 w 29"/>
                    <a:gd name="T7" fmla="*/ 1 h 11"/>
                    <a:gd name="T8" fmla="*/ 1 w 29"/>
                    <a:gd name="T9" fmla="*/ 0 h 11"/>
                    <a:gd name="T10" fmla="*/ 25 w 29"/>
                    <a:gd name="T11" fmla="*/ 0 h 11"/>
                    <a:gd name="T12" fmla="*/ 26 w 29"/>
                    <a:gd name="T13" fmla="*/ 1 h 11"/>
                    <a:gd name="T14" fmla="*/ 29 w 29"/>
                    <a:gd name="T15" fmla="*/ 10 h 11"/>
                    <a:gd name="T16" fmla="*/ 28 w 29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">
                      <a:moveTo>
                        <a:pt x="28" y="11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1"/>
                        <a:pt x="2" y="10"/>
                        <a:pt x="2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1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8" y="11"/>
                        <a:pt x="28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5" name="Freeform 90"/>
                <p:cNvSpPr/>
                <p:nvPr/>
              </p:nvSpPr>
              <p:spPr bwMode="auto">
                <a:xfrm>
                  <a:off x="6578448" y="4793921"/>
                  <a:ext cx="106592" cy="24872"/>
                </a:xfrm>
                <a:custGeom>
                  <a:avLst/>
                  <a:gdLst>
                    <a:gd name="T0" fmla="*/ 25 w 29"/>
                    <a:gd name="T1" fmla="*/ 7 h 7"/>
                    <a:gd name="T2" fmla="*/ 6 w 29"/>
                    <a:gd name="T3" fmla="*/ 7 h 7"/>
                    <a:gd name="T4" fmla="*/ 1 w 29"/>
                    <a:gd name="T5" fmla="*/ 5 h 7"/>
                    <a:gd name="T6" fmla="*/ 0 w 29"/>
                    <a:gd name="T7" fmla="*/ 2 h 7"/>
                    <a:gd name="T8" fmla="*/ 4 w 29"/>
                    <a:gd name="T9" fmla="*/ 0 h 7"/>
                    <a:gd name="T10" fmla="*/ 23 w 29"/>
                    <a:gd name="T11" fmla="*/ 0 h 7"/>
                    <a:gd name="T12" fmla="*/ 28 w 29"/>
                    <a:gd name="T13" fmla="*/ 2 h 7"/>
                    <a:gd name="T14" fmla="*/ 29 w 29"/>
                    <a:gd name="T15" fmla="*/ 5 h 7"/>
                    <a:gd name="T16" fmla="*/ 25 w 29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7">
                      <a:moveTo>
                        <a:pt x="25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3" y="7"/>
                        <a:pt x="1" y="6"/>
                        <a:pt x="1" y="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5" y="0"/>
                        <a:pt x="28" y="1"/>
                        <a:pt x="28" y="2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6"/>
                        <a:pt x="27" y="7"/>
                        <a:pt x="25" y="7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6" name="Freeform 91"/>
                <p:cNvSpPr/>
                <p:nvPr/>
              </p:nvSpPr>
              <p:spPr bwMode="auto">
                <a:xfrm>
                  <a:off x="6695700" y="4793921"/>
                  <a:ext cx="110145" cy="24872"/>
                </a:xfrm>
                <a:custGeom>
                  <a:avLst/>
                  <a:gdLst>
                    <a:gd name="T0" fmla="*/ 26 w 30"/>
                    <a:gd name="T1" fmla="*/ 7 h 7"/>
                    <a:gd name="T2" fmla="*/ 6 w 30"/>
                    <a:gd name="T3" fmla="*/ 7 h 7"/>
                    <a:gd name="T4" fmla="*/ 2 w 30"/>
                    <a:gd name="T5" fmla="*/ 5 h 7"/>
                    <a:gd name="T6" fmla="*/ 1 w 30"/>
                    <a:gd name="T7" fmla="*/ 2 h 7"/>
                    <a:gd name="T8" fmla="*/ 4 w 30"/>
                    <a:gd name="T9" fmla="*/ 0 h 7"/>
                    <a:gd name="T10" fmla="*/ 23 w 30"/>
                    <a:gd name="T11" fmla="*/ 0 h 7"/>
                    <a:gd name="T12" fmla="*/ 28 w 30"/>
                    <a:gd name="T13" fmla="*/ 2 h 7"/>
                    <a:gd name="T14" fmla="*/ 29 w 30"/>
                    <a:gd name="T15" fmla="*/ 5 h 7"/>
                    <a:gd name="T16" fmla="*/ 26 w 30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">
                      <a:moveTo>
                        <a:pt x="26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4" y="7"/>
                        <a:pt x="2" y="6"/>
                        <a:pt x="2" y="5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8" y="1"/>
                        <a:pt x="28" y="2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30" y="6"/>
                        <a:pt x="28" y="7"/>
                        <a:pt x="26" y="7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7" name="Freeform 92"/>
                <p:cNvSpPr/>
                <p:nvPr/>
              </p:nvSpPr>
              <p:spPr bwMode="auto">
                <a:xfrm>
                  <a:off x="6688594" y="4767866"/>
                  <a:ext cx="106592" cy="26056"/>
                </a:xfrm>
                <a:custGeom>
                  <a:avLst/>
                  <a:gdLst>
                    <a:gd name="T0" fmla="*/ 25 w 29"/>
                    <a:gd name="T1" fmla="*/ 7 h 7"/>
                    <a:gd name="T2" fmla="*/ 6 w 29"/>
                    <a:gd name="T3" fmla="*/ 7 h 7"/>
                    <a:gd name="T4" fmla="*/ 1 w 29"/>
                    <a:gd name="T5" fmla="*/ 5 h 7"/>
                    <a:gd name="T6" fmla="*/ 1 w 29"/>
                    <a:gd name="T7" fmla="*/ 2 h 7"/>
                    <a:gd name="T8" fmla="*/ 4 w 29"/>
                    <a:gd name="T9" fmla="*/ 0 h 7"/>
                    <a:gd name="T10" fmla="*/ 23 w 29"/>
                    <a:gd name="T11" fmla="*/ 0 h 7"/>
                    <a:gd name="T12" fmla="*/ 28 w 29"/>
                    <a:gd name="T13" fmla="*/ 2 h 7"/>
                    <a:gd name="T14" fmla="*/ 29 w 29"/>
                    <a:gd name="T15" fmla="*/ 5 h 7"/>
                    <a:gd name="T16" fmla="*/ 25 w 29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7">
                      <a:moveTo>
                        <a:pt x="25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4" y="7"/>
                        <a:pt x="2" y="6"/>
                        <a:pt x="1" y="5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5" y="0"/>
                        <a:pt x="28" y="1"/>
                        <a:pt x="28" y="2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6"/>
                        <a:pt x="28" y="7"/>
                        <a:pt x="25" y="7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8" name="Freeform 93"/>
                <p:cNvSpPr/>
                <p:nvPr/>
              </p:nvSpPr>
              <p:spPr bwMode="auto">
                <a:xfrm>
                  <a:off x="6816505" y="4793921"/>
                  <a:ext cx="106592" cy="24872"/>
                </a:xfrm>
                <a:custGeom>
                  <a:avLst/>
                  <a:gdLst>
                    <a:gd name="T0" fmla="*/ 25 w 29"/>
                    <a:gd name="T1" fmla="*/ 7 h 7"/>
                    <a:gd name="T2" fmla="*/ 6 w 29"/>
                    <a:gd name="T3" fmla="*/ 7 h 7"/>
                    <a:gd name="T4" fmla="*/ 1 w 29"/>
                    <a:gd name="T5" fmla="*/ 5 h 7"/>
                    <a:gd name="T6" fmla="*/ 0 w 29"/>
                    <a:gd name="T7" fmla="*/ 2 h 7"/>
                    <a:gd name="T8" fmla="*/ 4 w 29"/>
                    <a:gd name="T9" fmla="*/ 0 h 7"/>
                    <a:gd name="T10" fmla="*/ 23 w 29"/>
                    <a:gd name="T11" fmla="*/ 0 h 7"/>
                    <a:gd name="T12" fmla="*/ 28 w 29"/>
                    <a:gd name="T13" fmla="*/ 2 h 7"/>
                    <a:gd name="T14" fmla="*/ 29 w 29"/>
                    <a:gd name="T15" fmla="*/ 5 h 7"/>
                    <a:gd name="T16" fmla="*/ 25 w 29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7">
                      <a:moveTo>
                        <a:pt x="25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4" y="7"/>
                        <a:pt x="2" y="6"/>
                        <a:pt x="1" y="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5" y="0"/>
                        <a:pt x="27" y="1"/>
                        <a:pt x="28" y="2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6"/>
                        <a:pt x="28" y="7"/>
                        <a:pt x="25" y="7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9" name="Freeform 94"/>
                <p:cNvSpPr/>
                <p:nvPr/>
              </p:nvSpPr>
              <p:spPr bwMode="auto">
                <a:xfrm>
                  <a:off x="5564639" y="4687330"/>
                  <a:ext cx="103040" cy="36715"/>
                </a:xfrm>
                <a:custGeom>
                  <a:avLst/>
                  <a:gdLst>
                    <a:gd name="T0" fmla="*/ 25 w 28"/>
                    <a:gd name="T1" fmla="*/ 10 h 10"/>
                    <a:gd name="T2" fmla="*/ 1 w 28"/>
                    <a:gd name="T3" fmla="*/ 10 h 10"/>
                    <a:gd name="T4" fmla="*/ 0 w 28"/>
                    <a:gd name="T5" fmla="*/ 9 h 10"/>
                    <a:gd name="T6" fmla="*/ 2 w 28"/>
                    <a:gd name="T7" fmla="*/ 0 h 10"/>
                    <a:gd name="T8" fmla="*/ 3 w 28"/>
                    <a:gd name="T9" fmla="*/ 0 h 10"/>
                    <a:gd name="T10" fmla="*/ 27 w 28"/>
                    <a:gd name="T11" fmla="*/ 0 h 10"/>
                    <a:gd name="T12" fmla="*/ 28 w 28"/>
                    <a:gd name="T13" fmla="*/ 0 h 10"/>
                    <a:gd name="T14" fmla="*/ 26 w 28"/>
                    <a:gd name="T15" fmla="*/ 9 h 10"/>
                    <a:gd name="T16" fmla="*/ 25 w 28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8" y="0"/>
                        <a:pt x="28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5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0" name="Freeform 95"/>
                <p:cNvSpPr/>
                <p:nvPr/>
              </p:nvSpPr>
              <p:spPr bwMode="auto">
                <a:xfrm>
                  <a:off x="5678338" y="4687330"/>
                  <a:ext cx="101855" cy="36715"/>
                </a:xfrm>
                <a:custGeom>
                  <a:avLst/>
                  <a:gdLst>
                    <a:gd name="T0" fmla="*/ 25 w 28"/>
                    <a:gd name="T1" fmla="*/ 10 h 10"/>
                    <a:gd name="T2" fmla="*/ 1 w 28"/>
                    <a:gd name="T3" fmla="*/ 10 h 10"/>
                    <a:gd name="T4" fmla="*/ 0 w 28"/>
                    <a:gd name="T5" fmla="*/ 9 h 10"/>
                    <a:gd name="T6" fmla="*/ 2 w 28"/>
                    <a:gd name="T7" fmla="*/ 0 h 10"/>
                    <a:gd name="T8" fmla="*/ 3 w 28"/>
                    <a:gd name="T9" fmla="*/ 0 h 10"/>
                    <a:gd name="T10" fmla="*/ 27 w 28"/>
                    <a:gd name="T11" fmla="*/ 0 h 10"/>
                    <a:gd name="T12" fmla="*/ 28 w 28"/>
                    <a:gd name="T13" fmla="*/ 0 h 10"/>
                    <a:gd name="T14" fmla="*/ 26 w 28"/>
                    <a:gd name="T15" fmla="*/ 9 h 10"/>
                    <a:gd name="T16" fmla="*/ 25 w 28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8" y="0"/>
                        <a:pt x="28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1" name="Freeform 96"/>
                <p:cNvSpPr/>
                <p:nvPr/>
              </p:nvSpPr>
              <p:spPr bwMode="auto">
                <a:xfrm>
                  <a:off x="5795589" y="4687330"/>
                  <a:ext cx="98302" cy="36715"/>
                </a:xfrm>
                <a:custGeom>
                  <a:avLst/>
                  <a:gdLst>
                    <a:gd name="T0" fmla="*/ 25 w 27"/>
                    <a:gd name="T1" fmla="*/ 10 h 10"/>
                    <a:gd name="T2" fmla="*/ 1 w 27"/>
                    <a:gd name="T3" fmla="*/ 10 h 10"/>
                    <a:gd name="T4" fmla="*/ 0 w 27"/>
                    <a:gd name="T5" fmla="*/ 9 h 10"/>
                    <a:gd name="T6" fmla="*/ 1 w 27"/>
                    <a:gd name="T7" fmla="*/ 0 h 10"/>
                    <a:gd name="T8" fmla="*/ 2 w 27"/>
                    <a:gd name="T9" fmla="*/ 0 h 10"/>
                    <a:gd name="T10" fmla="*/ 26 w 27"/>
                    <a:gd name="T11" fmla="*/ 0 h 10"/>
                    <a:gd name="T12" fmla="*/ 27 w 27"/>
                    <a:gd name="T13" fmla="*/ 0 h 10"/>
                    <a:gd name="T14" fmla="*/ 26 w 27"/>
                    <a:gd name="T15" fmla="*/ 9 h 10"/>
                    <a:gd name="T16" fmla="*/ 25 w 27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7" y="0"/>
                        <a:pt x="27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5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2" name="Freeform 97"/>
                <p:cNvSpPr/>
                <p:nvPr/>
              </p:nvSpPr>
              <p:spPr bwMode="auto">
                <a:xfrm>
                  <a:off x="5909287" y="4687330"/>
                  <a:ext cx="94748" cy="36715"/>
                </a:xfrm>
                <a:custGeom>
                  <a:avLst/>
                  <a:gdLst>
                    <a:gd name="T0" fmla="*/ 25 w 26"/>
                    <a:gd name="T1" fmla="*/ 10 h 10"/>
                    <a:gd name="T2" fmla="*/ 1 w 26"/>
                    <a:gd name="T3" fmla="*/ 10 h 10"/>
                    <a:gd name="T4" fmla="*/ 0 w 26"/>
                    <a:gd name="T5" fmla="*/ 9 h 10"/>
                    <a:gd name="T6" fmla="*/ 1 w 26"/>
                    <a:gd name="T7" fmla="*/ 0 h 10"/>
                    <a:gd name="T8" fmla="*/ 2 w 26"/>
                    <a:gd name="T9" fmla="*/ 0 h 10"/>
                    <a:gd name="T10" fmla="*/ 25 w 26"/>
                    <a:gd name="T11" fmla="*/ 0 h 10"/>
                    <a:gd name="T12" fmla="*/ 26 w 26"/>
                    <a:gd name="T13" fmla="*/ 0 h 10"/>
                    <a:gd name="T14" fmla="*/ 26 w 26"/>
                    <a:gd name="T15" fmla="*/ 9 h 10"/>
                    <a:gd name="T16" fmla="*/ 25 w 26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3" name="Freeform 98"/>
                <p:cNvSpPr/>
                <p:nvPr/>
              </p:nvSpPr>
              <p:spPr bwMode="auto">
                <a:xfrm>
                  <a:off x="6021801" y="4687330"/>
                  <a:ext cx="95933" cy="36715"/>
                </a:xfrm>
                <a:custGeom>
                  <a:avLst/>
                  <a:gdLst>
                    <a:gd name="T0" fmla="*/ 25 w 26"/>
                    <a:gd name="T1" fmla="*/ 10 h 10"/>
                    <a:gd name="T2" fmla="*/ 1 w 26"/>
                    <a:gd name="T3" fmla="*/ 10 h 10"/>
                    <a:gd name="T4" fmla="*/ 0 w 26"/>
                    <a:gd name="T5" fmla="*/ 9 h 10"/>
                    <a:gd name="T6" fmla="*/ 0 w 26"/>
                    <a:gd name="T7" fmla="*/ 0 h 10"/>
                    <a:gd name="T8" fmla="*/ 2 w 26"/>
                    <a:gd name="T9" fmla="*/ 0 h 10"/>
                    <a:gd name="T10" fmla="*/ 25 w 26"/>
                    <a:gd name="T11" fmla="*/ 0 h 10"/>
                    <a:gd name="T12" fmla="*/ 26 w 26"/>
                    <a:gd name="T13" fmla="*/ 0 h 10"/>
                    <a:gd name="T14" fmla="*/ 26 w 26"/>
                    <a:gd name="T15" fmla="*/ 9 h 10"/>
                    <a:gd name="T16" fmla="*/ 25 w 26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4" name="Freeform 99"/>
                <p:cNvSpPr/>
                <p:nvPr/>
              </p:nvSpPr>
              <p:spPr bwMode="auto">
                <a:xfrm>
                  <a:off x="6131946" y="4687330"/>
                  <a:ext cx="99486" cy="36715"/>
                </a:xfrm>
                <a:custGeom>
                  <a:avLst/>
                  <a:gdLst>
                    <a:gd name="T0" fmla="*/ 25 w 27"/>
                    <a:gd name="T1" fmla="*/ 10 h 10"/>
                    <a:gd name="T2" fmla="*/ 1 w 27"/>
                    <a:gd name="T3" fmla="*/ 10 h 10"/>
                    <a:gd name="T4" fmla="*/ 0 w 27"/>
                    <a:gd name="T5" fmla="*/ 9 h 10"/>
                    <a:gd name="T6" fmla="*/ 0 w 27"/>
                    <a:gd name="T7" fmla="*/ 0 h 10"/>
                    <a:gd name="T8" fmla="*/ 1 w 27"/>
                    <a:gd name="T9" fmla="*/ 0 h 10"/>
                    <a:gd name="T10" fmla="*/ 25 w 27"/>
                    <a:gd name="T11" fmla="*/ 0 h 10"/>
                    <a:gd name="T12" fmla="*/ 26 w 27"/>
                    <a:gd name="T13" fmla="*/ 0 h 10"/>
                    <a:gd name="T14" fmla="*/ 27 w 27"/>
                    <a:gd name="T15" fmla="*/ 9 h 10"/>
                    <a:gd name="T16" fmla="*/ 25 w 27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6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5" name="Freeform 100"/>
                <p:cNvSpPr/>
                <p:nvPr/>
              </p:nvSpPr>
              <p:spPr bwMode="auto">
                <a:xfrm>
                  <a:off x="6245645" y="4687330"/>
                  <a:ext cx="99486" cy="36715"/>
                </a:xfrm>
                <a:custGeom>
                  <a:avLst/>
                  <a:gdLst>
                    <a:gd name="T0" fmla="*/ 26 w 27"/>
                    <a:gd name="T1" fmla="*/ 10 h 10"/>
                    <a:gd name="T2" fmla="*/ 2 w 27"/>
                    <a:gd name="T3" fmla="*/ 10 h 10"/>
                    <a:gd name="T4" fmla="*/ 1 w 27"/>
                    <a:gd name="T5" fmla="*/ 9 h 10"/>
                    <a:gd name="T6" fmla="*/ 0 w 27"/>
                    <a:gd name="T7" fmla="*/ 0 h 10"/>
                    <a:gd name="T8" fmla="*/ 1 w 27"/>
                    <a:gd name="T9" fmla="*/ 0 h 10"/>
                    <a:gd name="T10" fmla="*/ 24 w 27"/>
                    <a:gd name="T11" fmla="*/ 0 h 10"/>
                    <a:gd name="T12" fmla="*/ 25 w 27"/>
                    <a:gd name="T13" fmla="*/ 0 h 10"/>
                    <a:gd name="T14" fmla="*/ 27 w 27"/>
                    <a:gd name="T15" fmla="*/ 9 h 10"/>
                    <a:gd name="T16" fmla="*/ 26 w 27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0">
                      <a:moveTo>
                        <a:pt x="26" y="10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1" y="9"/>
                        <a:pt x="1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6" y="10"/>
                        <a:pt x="26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6" name="Freeform 101"/>
                <p:cNvSpPr/>
                <p:nvPr/>
              </p:nvSpPr>
              <p:spPr bwMode="auto">
                <a:xfrm>
                  <a:off x="6355789" y="4687330"/>
                  <a:ext cx="101855" cy="36715"/>
                </a:xfrm>
                <a:custGeom>
                  <a:avLst/>
                  <a:gdLst>
                    <a:gd name="T0" fmla="*/ 27 w 28"/>
                    <a:gd name="T1" fmla="*/ 10 h 10"/>
                    <a:gd name="T2" fmla="*/ 3 w 28"/>
                    <a:gd name="T3" fmla="*/ 10 h 10"/>
                    <a:gd name="T4" fmla="*/ 2 w 28"/>
                    <a:gd name="T5" fmla="*/ 9 h 10"/>
                    <a:gd name="T6" fmla="*/ 0 w 28"/>
                    <a:gd name="T7" fmla="*/ 0 h 10"/>
                    <a:gd name="T8" fmla="*/ 1 w 28"/>
                    <a:gd name="T9" fmla="*/ 0 h 10"/>
                    <a:gd name="T10" fmla="*/ 25 w 28"/>
                    <a:gd name="T11" fmla="*/ 0 h 10"/>
                    <a:gd name="T12" fmla="*/ 26 w 28"/>
                    <a:gd name="T13" fmla="*/ 0 h 10"/>
                    <a:gd name="T14" fmla="*/ 28 w 28"/>
                    <a:gd name="T15" fmla="*/ 9 h 10"/>
                    <a:gd name="T16" fmla="*/ 27 w 28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0">
                      <a:moveTo>
                        <a:pt x="27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0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7" y="10"/>
                        <a:pt x="27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7" name="Freeform 102"/>
                <p:cNvSpPr/>
                <p:nvPr/>
              </p:nvSpPr>
              <p:spPr bwMode="auto">
                <a:xfrm>
                  <a:off x="6469488" y="4687330"/>
                  <a:ext cx="101855" cy="36715"/>
                </a:xfrm>
                <a:custGeom>
                  <a:avLst/>
                  <a:gdLst>
                    <a:gd name="T0" fmla="*/ 27 w 28"/>
                    <a:gd name="T1" fmla="*/ 10 h 10"/>
                    <a:gd name="T2" fmla="*/ 3 w 28"/>
                    <a:gd name="T3" fmla="*/ 10 h 10"/>
                    <a:gd name="T4" fmla="*/ 2 w 28"/>
                    <a:gd name="T5" fmla="*/ 9 h 10"/>
                    <a:gd name="T6" fmla="*/ 0 w 28"/>
                    <a:gd name="T7" fmla="*/ 0 h 10"/>
                    <a:gd name="T8" fmla="*/ 1 w 28"/>
                    <a:gd name="T9" fmla="*/ 0 h 10"/>
                    <a:gd name="T10" fmla="*/ 24 w 28"/>
                    <a:gd name="T11" fmla="*/ 0 h 10"/>
                    <a:gd name="T12" fmla="*/ 26 w 28"/>
                    <a:gd name="T13" fmla="*/ 0 h 10"/>
                    <a:gd name="T14" fmla="*/ 28 w 28"/>
                    <a:gd name="T15" fmla="*/ 9 h 10"/>
                    <a:gd name="T16" fmla="*/ 27 w 28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0">
                      <a:moveTo>
                        <a:pt x="27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0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6" y="0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7" y="10"/>
                        <a:pt x="27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8" name="Freeform 103"/>
                <p:cNvSpPr/>
                <p:nvPr/>
              </p:nvSpPr>
              <p:spPr bwMode="auto">
                <a:xfrm>
                  <a:off x="6578448" y="4687330"/>
                  <a:ext cx="106592" cy="36715"/>
                </a:xfrm>
                <a:custGeom>
                  <a:avLst/>
                  <a:gdLst>
                    <a:gd name="T0" fmla="*/ 28 w 29"/>
                    <a:gd name="T1" fmla="*/ 10 h 10"/>
                    <a:gd name="T2" fmla="*/ 4 w 29"/>
                    <a:gd name="T3" fmla="*/ 10 h 10"/>
                    <a:gd name="T4" fmla="*/ 3 w 29"/>
                    <a:gd name="T5" fmla="*/ 9 h 10"/>
                    <a:gd name="T6" fmla="*/ 0 w 29"/>
                    <a:gd name="T7" fmla="*/ 0 h 10"/>
                    <a:gd name="T8" fmla="*/ 1 w 29"/>
                    <a:gd name="T9" fmla="*/ 0 h 10"/>
                    <a:gd name="T10" fmla="*/ 25 w 29"/>
                    <a:gd name="T11" fmla="*/ 0 h 10"/>
                    <a:gd name="T12" fmla="*/ 26 w 29"/>
                    <a:gd name="T13" fmla="*/ 0 h 10"/>
                    <a:gd name="T14" fmla="*/ 29 w 29"/>
                    <a:gd name="T15" fmla="*/ 9 h 10"/>
                    <a:gd name="T16" fmla="*/ 28 w 2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0">
                      <a:moveTo>
                        <a:pt x="28" y="10"/>
                      </a:move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3" y="10"/>
                        <a:pt x="3" y="9"/>
                        <a:pt x="3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8" y="10"/>
                        <a:pt x="28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9" name="Freeform 104"/>
                <p:cNvSpPr/>
                <p:nvPr/>
              </p:nvSpPr>
              <p:spPr bwMode="auto">
                <a:xfrm>
                  <a:off x="6534627" y="4727598"/>
                  <a:ext cx="106592" cy="40268"/>
                </a:xfrm>
                <a:custGeom>
                  <a:avLst/>
                  <a:gdLst>
                    <a:gd name="T0" fmla="*/ 28 w 29"/>
                    <a:gd name="T1" fmla="*/ 11 h 11"/>
                    <a:gd name="T2" fmla="*/ 4 w 29"/>
                    <a:gd name="T3" fmla="*/ 11 h 11"/>
                    <a:gd name="T4" fmla="*/ 2 w 29"/>
                    <a:gd name="T5" fmla="*/ 10 h 11"/>
                    <a:gd name="T6" fmla="*/ 0 w 29"/>
                    <a:gd name="T7" fmla="*/ 1 h 11"/>
                    <a:gd name="T8" fmla="*/ 1 w 29"/>
                    <a:gd name="T9" fmla="*/ 0 h 11"/>
                    <a:gd name="T10" fmla="*/ 25 w 29"/>
                    <a:gd name="T11" fmla="*/ 0 h 11"/>
                    <a:gd name="T12" fmla="*/ 26 w 29"/>
                    <a:gd name="T13" fmla="*/ 1 h 11"/>
                    <a:gd name="T14" fmla="*/ 29 w 29"/>
                    <a:gd name="T15" fmla="*/ 10 h 11"/>
                    <a:gd name="T16" fmla="*/ 28 w 29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">
                      <a:moveTo>
                        <a:pt x="28" y="11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3" y="11"/>
                        <a:pt x="2" y="10"/>
                        <a:pt x="2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1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11"/>
                        <a:pt x="28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0" name="Freeform 105"/>
                <p:cNvSpPr/>
                <p:nvPr/>
              </p:nvSpPr>
              <p:spPr bwMode="auto">
                <a:xfrm>
                  <a:off x="6695700" y="4687330"/>
                  <a:ext cx="190681" cy="36715"/>
                </a:xfrm>
                <a:custGeom>
                  <a:avLst/>
                  <a:gdLst>
                    <a:gd name="T0" fmla="*/ 51 w 52"/>
                    <a:gd name="T1" fmla="*/ 10 h 10"/>
                    <a:gd name="T2" fmla="*/ 4 w 52"/>
                    <a:gd name="T3" fmla="*/ 10 h 10"/>
                    <a:gd name="T4" fmla="*/ 3 w 52"/>
                    <a:gd name="T5" fmla="*/ 9 h 10"/>
                    <a:gd name="T6" fmla="*/ 0 w 52"/>
                    <a:gd name="T7" fmla="*/ 0 h 10"/>
                    <a:gd name="T8" fmla="*/ 1 w 52"/>
                    <a:gd name="T9" fmla="*/ 0 h 10"/>
                    <a:gd name="T10" fmla="*/ 47 w 52"/>
                    <a:gd name="T11" fmla="*/ 0 h 10"/>
                    <a:gd name="T12" fmla="*/ 48 w 52"/>
                    <a:gd name="T13" fmla="*/ 0 h 10"/>
                    <a:gd name="T14" fmla="*/ 52 w 52"/>
                    <a:gd name="T15" fmla="*/ 9 h 10"/>
                    <a:gd name="T16" fmla="*/ 51 w 5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10">
                      <a:moveTo>
                        <a:pt x="51" y="10"/>
                      </a:move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3" y="9"/>
                        <a:pt x="3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0"/>
                        <a:pt x="48" y="0"/>
                        <a:pt x="48" y="0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2" y="9"/>
                        <a:pt x="52" y="10"/>
                        <a:pt x="51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1" name="Freeform 106"/>
                <p:cNvSpPr/>
                <p:nvPr/>
              </p:nvSpPr>
              <p:spPr bwMode="auto">
                <a:xfrm>
                  <a:off x="6648326" y="4727598"/>
                  <a:ext cx="257006" cy="40268"/>
                </a:xfrm>
                <a:custGeom>
                  <a:avLst/>
                  <a:gdLst>
                    <a:gd name="T0" fmla="*/ 68 w 70"/>
                    <a:gd name="T1" fmla="*/ 11 h 11"/>
                    <a:gd name="T2" fmla="*/ 5 w 70"/>
                    <a:gd name="T3" fmla="*/ 11 h 11"/>
                    <a:gd name="T4" fmla="*/ 3 w 70"/>
                    <a:gd name="T5" fmla="*/ 10 h 11"/>
                    <a:gd name="T6" fmla="*/ 0 w 70"/>
                    <a:gd name="T7" fmla="*/ 1 h 11"/>
                    <a:gd name="T8" fmla="*/ 2 w 70"/>
                    <a:gd name="T9" fmla="*/ 0 h 11"/>
                    <a:gd name="T10" fmla="*/ 64 w 70"/>
                    <a:gd name="T11" fmla="*/ 0 h 11"/>
                    <a:gd name="T12" fmla="*/ 66 w 70"/>
                    <a:gd name="T13" fmla="*/ 1 h 11"/>
                    <a:gd name="T14" fmla="*/ 70 w 70"/>
                    <a:gd name="T15" fmla="*/ 10 h 11"/>
                    <a:gd name="T16" fmla="*/ 68 w 70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11">
                      <a:moveTo>
                        <a:pt x="68" y="11"/>
                      </a:move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1"/>
                        <a:pt x="3" y="10"/>
                        <a:pt x="3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5" y="0"/>
                        <a:pt x="66" y="1"/>
                        <a:pt x="66" y="1"/>
                      </a:cubicBezTo>
                      <a:cubicBezTo>
                        <a:pt x="70" y="10"/>
                        <a:pt x="70" y="10"/>
                        <a:pt x="70" y="10"/>
                      </a:cubicBezTo>
                      <a:cubicBezTo>
                        <a:pt x="70" y="10"/>
                        <a:pt x="69" y="11"/>
                        <a:pt x="68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2" name="Freeform 107"/>
                <p:cNvSpPr/>
                <p:nvPr/>
              </p:nvSpPr>
              <p:spPr bwMode="auto">
                <a:xfrm>
                  <a:off x="5249601" y="4687330"/>
                  <a:ext cx="194234" cy="36715"/>
                </a:xfrm>
                <a:custGeom>
                  <a:avLst/>
                  <a:gdLst>
                    <a:gd name="T0" fmla="*/ 48 w 53"/>
                    <a:gd name="T1" fmla="*/ 10 h 10"/>
                    <a:gd name="T2" fmla="*/ 1 w 53"/>
                    <a:gd name="T3" fmla="*/ 10 h 10"/>
                    <a:gd name="T4" fmla="*/ 0 w 53"/>
                    <a:gd name="T5" fmla="*/ 9 h 10"/>
                    <a:gd name="T6" fmla="*/ 3 w 53"/>
                    <a:gd name="T7" fmla="*/ 0 h 10"/>
                    <a:gd name="T8" fmla="*/ 5 w 53"/>
                    <a:gd name="T9" fmla="*/ 0 h 10"/>
                    <a:gd name="T10" fmla="*/ 51 w 53"/>
                    <a:gd name="T11" fmla="*/ 0 h 10"/>
                    <a:gd name="T12" fmla="*/ 52 w 53"/>
                    <a:gd name="T13" fmla="*/ 0 h 10"/>
                    <a:gd name="T14" fmla="*/ 50 w 53"/>
                    <a:gd name="T15" fmla="*/ 9 h 10"/>
                    <a:gd name="T16" fmla="*/ 48 w 53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" h="10">
                      <a:moveTo>
                        <a:pt x="48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2" y="0"/>
                        <a:pt x="53" y="0"/>
                        <a:pt x="52" y="0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9"/>
                        <a:pt x="49" y="10"/>
                        <a:pt x="48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3" name="Freeform 108"/>
                <p:cNvSpPr/>
                <p:nvPr/>
              </p:nvSpPr>
              <p:spPr bwMode="auto">
                <a:xfrm>
                  <a:off x="5227098" y="4727598"/>
                  <a:ext cx="260558" cy="40268"/>
                </a:xfrm>
                <a:custGeom>
                  <a:avLst/>
                  <a:gdLst>
                    <a:gd name="T0" fmla="*/ 66 w 71"/>
                    <a:gd name="T1" fmla="*/ 11 h 11"/>
                    <a:gd name="T2" fmla="*/ 2 w 71"/>
                    <a:gd name="T3" fmla="*/ 11 h 11"/>
                    <a:gd name="T4" fmla="*/ 1 w 71"/>
                    <a:gd name="T5" fmla="*/ 10 h 11"/>
                    <a:gd name="T6" fmla="*/ 4 w 71"/>
                    <a:gd name="T7" fmla="*/ 1 h 11"/>
                    <a:gd name="T8" fmla="*/ 6 w 71"/>
                    <a:gd name="T9" fmla="*/ 0 h 11"/>
                    <a:gd name="T10" fmla="*/ 69 w 71"/>
                    <a:gd name="T11" fmla="*/ 0 h 11"/>
                    <a:gd name="T12" fmla="*/ 71 w 71"/>
                    <a:gd name="T13" fmla="*/ 1 h 11"/>
                    <a:gd name="T14" fmla="*/ 68 w 71"/>
                    <a:gd name="T15" fmla="*/ 10 h 11"/>
                    <a:gd name="T16" fmla="*/ 66 w 71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11">
                      <a:moveTo>
                        <a:pt x="66" y="11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0" y="10"/>
                        <a:pt x="1" y="1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5" y="0"/>
                        <a:pt x="6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70" y="0"/>
                        <a:pt x="71" y="1"/>
                        <a:pt x="71" y="1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8" y="10"/>
                        <a:pt x="67" y="11"/>
                        <a:pt x="66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4" name="Freeform 109"/>
                <p:cNvSpPr/>
                <p:nvPr/>
              </p:nvSpPr>
              <p:spPr bwMode="auto">
                <a:xfrm>
                  <a:off x="5550427" y="4647062"/>
                  <a:ext cx="98302" cy="33162"/>
                </a:xfrm>
                <a:custGeom>
                  <a:avLst/>
                  <a:gdLst>
                    <a:gd name="T0" fmla="*/ 24 w 27"/>
                    <a:gd name="T1" fmla="*/ 9 h 9"/>
                    <a:gd name="T2" fmla="*/ 1 w 27"/>
                    <a:gd name="T3" fmla="*/ 9 h 9"/>
                    <a:gd name="T4" fmla="*/ 0 w 27"/>
                    <a:gd name="T5" fmla="*/ 9 h 9"/>
                    <a:gd name="T6" fmla="*/ 2 w 27"/>
                    <a:gd name="T7" fmla="*/ 0 h 9"/>
                    <a:gd name="T8" fmla="*/ 3 w 27"/>
                    <a:gd name="T9" fmla="*/ 0 h 9"/>
                    <a:gd name="T10" fmla="*/ 26 w 27"/>
                    <a:gd name="T11" fmla="*/ 0 h 9"/>
                    <a:gd name="T12" fmla="*/ 27 w 27"/>
                    <a:gd name="T13" fmla="*/ 0 h 9"/>
                    <a:gd name="T14" fmla="*/ 25 w 27"/>
                    <a:gd name="T15" fmla="*/ 9 h 9"/>
                    <a:gd name="T16" fmla="*/ 24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5" name="Freeform 110"/>
                <p:cNvSpPr/>
                <p:nvPr/>
              </p:nvSpPr>
              <p:spPr bwMode="auto">
                <a:xfrm>
                  <a:off x="5659388" y="4647062"/>
                  <a:ext cx="99486" cy="33162"/>
                </a:xfrm>
                <a:custGeom>
                  <a:avLst/>
                  <a:gdLst>
                    <a:gd name="T0" fmla="*/ 24 w 27"/>
                    <a:gd name="T1" fmla="*/ 9 h 9"/>
                    <a:gd name="T2" fmla="*/ 1 w 27"/>
                    <a:gd name="T3" fmla="*/ 9 h 9"/>
                    <a:gd name="T4" fmla="*/ 0 w 27"/>
                    <a:gd name="T5" fmla="*/ 9 h 9"/>
                    <a:gd name="T6" fmla="*/ 2 w 27"/>
                    <a:gd name="T7" fmla="*/ 0 h 9"/>
                    <a:gd name="T8" fmla="*/ 3 w 27"/>
                    <a:gd name="T9" fmla="*/ 0 h 9"/>
                    <a:gd name="T10" fmla="*/ 26 w 27"/>
                    <a:gd name="T11" fmla="*/ 0 h 9"/>
                    <a:gd name="T12" fmla="*/ 27 w 27"/>
                    <a:gd name="T13" fmla="*/ 0 h 9"/>
                    <a:gd name="T14" fmla="*/ 26 w 27"/>
                    <a:gd name="T15" fmla="*/ 9 h 9"/>
                    <a:gd name="T16" fmla="*/ 24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6" name="Freeform 111"/>
                <p:cNvSpPr/>
                <p:nvPr/>
              </p:nvSpPr>
              <p:spPr bwMode="auto">
                <a:xfrm>
                  <a:off x="5773086" y="4647062"/>
                  <a:ext cx="95933" cy="33162"/>
                </a:xfrm>
                <a:custGeom>
                  <a:avLst/>
                  <a:gdLst>
                    <a:gd name="T0" fmla="*/ 24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1 w 26"/>
                    <a:gd name="T7" fmla="*/ 0 h 9"/>
                    <a:gd name="T8" fmla="*/ 2 w 26"/>
                    <a:gd name="T9" fmla="*/ 0 h 9"/>
                    <a:gd name="T10" fmla="*/ 25 w 26"/>
                    <a:gd name="T11" fmla="*/ 0 h 9"/>
                    <a:gd name="T12" fmla="*/ 26 w 26"/>
                    <a:gd name="T13" fmla="*/ 0 h 9"/>
                    <a:gd name="T14" fmla="*/ 25 w 26"/>
                    <a:gd name="T15" fmla="*/ 9 h 9"/>
                    <a:gd name="T16" fmla="*/ 24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7" name="Freeform 112"/>
                <p:cNvSpPr/>
                <p:nvPr/>
              </p:nvSpPr>
              <p:spPr bwMode="auto">
                <a:xfrm>
                  <a:off x="5883232" y="4647062"/>
                  <a:ext cx="94748" cy="33162"/>
                </a:xfrm>
                <a:custGeom>
                  <a:avLst/>
                  <a:gdLst>
                    <a:gd name="T0" fmla="*/ 25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1 w 26"/>
                    <a:gd name="T7" fmla="*/ 0 h 9"/>
                    <a:gd name="T8" fmla="*/ 2 w 26"/>
                    <a:gd name="T9" fmla="*/ 0 h 9"/>
                    <a:gd name="T10" fmla="*/ 25 w 26"/>
                    <a:gd name="T11" fmla="*/ 0 h 9"/>
                    <a:gd name="T12" fmla="*/ 26 w 26"/>
                    <a:gd name="T13" fmla="*/ 0 h 9"/>
                    <a:gd name="T14" fmla="*/ 26 w 26"/>
                    <a:gd name="T15" fmla="*/ 9 h 9"/>
                    <a:gd name="T16" fmla="*/ 25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5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5" y="9"/>
                        <a:pt x="25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8" name="Freeform 113"/>
                <p:cNvSpPr/>
                <p:nvPr/>
              </p:nvSpPr>
              <p:spPr bwMode="auto">
                <a:xfrm>
                  <a:off x="5996930" y="4647062"/>
                  <a:ext cx="91196" cy="33162"/>
                </a:xfrm>
                <a:custGeom>
                  <a:avLst/>
                  <a:gdLst>
                    <a:gd name="T0" fmla="*/ 24 w 25"/>
                    <a:gd name="T1" fmla="*/ 9 h 9"/>
                    <a:gd name="T2" fmla="*/ 1 w 25"/>
                    <a:gd name="T3" fmla="*/ 9 h 9"/>
                    <a:gd name="T4" fmla="*/ 0 w 25"/>
                    <a:gd name="T5" fmla="*/ 9 h 9"/>
                    <a:gd name="T6" fmla="*/ 0 w 25"/>
                    <a:gd name="T7" fmla="*/ 0 h 9"/>
                    <a:gd name="T8" fmla="*/ 1 w 25"/>
                    <a:gd name="T9" fmla="*/ 0 h 9"/>
                    <a:gd name="T10" fmla="*/ 24 w 25"/>
                    <a:gd name="T11" fmla="*/ 0 h 9"/>
                    <a:gd name="T12" fmla="*/ 25 w 25"/>
                    <a:gd name="T13" fmla="*/ 0 h 9"/>
                    <a:gd name="T14" fmla="*/ 25 w 25"/>
                    <a:gd name="T15" fmla="*/ 9 h 9"/>
                    <a:gd name="T16" fmla="*/ 24 w 25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9" name="Freeform 114"/>
                <p:cNvSpPr/>
                <p:nvPr/>
              </p:nvSpPr>
              <p:spPr bwMode="auto">
                <a:xfrm>
                  <a:off x="6102337" y="4647062"/>
                  <a:ext cx="95933" cy="33162"/>
                </a:xfrm>
                <a:custGeom>
                  <a:avLst/>
                  <a:gdLst>
                    <a:gd name="T0" fmla="*/ 25 w 26"/>
                    <a:gd name="T1" fmla="*/ 9 h 9"/>
                    <a:gd name="T2" fmla="*/ 2 w 26"/>
                    <a:gd name="T3" fmla="*/ 9 h 9"/>
                    <a:gd name="T4" fmla="*/ 0 w 26"/>
                    <a:gd name="T5" fmla="*/ 9 h 9"/>
                    <a:gd name="T6" fmla="*/ 0 w 26"/>
                    <a:gd name="T7" fmla="*/ 0 h 9"/>
                    <a:gd name="T8" fmla="*/ 1 w 26"/>
                    <a:gd name="T9" fmla="*/ 0 h 9"/>
                    <a:gd name="T10" fmla="*/ 24 w 26"/>
                    <a:gd name="T11" fmla="*/ 0 h 9"/>
                    <a:gd name="T12" fmla="*/ 25 w 26"/>
                    <a:gd name="T13" fmla="*/ 0 h 9"/>
                    <a:gd name="T14" fmla="*/ 26 w 26"/>
                    <a:gd name="T15" fmla="*/ 9 h 9"/>
                    <a:gd name="T16" fmla="*/ 25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5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9"/>
                        <a:pt x="25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0" name="Freeform 115"/>
                <p:cNvSpPr/>
                <p:nvPr/>
              </p:nvSpPr>
              <p:spPr bwMode="auto">
                <a:xfrm>
                  <a:off x="6216035" y="4647062"/>
                  <a:ext cx="95933" cy="33162"/>
                </a:xfrm>
                <a:custGeom>
                  <a:avLst/>
                  <a:gdLst>
                    <a:gd name="T0" fmla="*/ 25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0 w 26"/>
                    <a:gd name="T7" fmla="*/ 0 h 9"/>
                    <a:gd name="T8" fmla="*/ 1 w 26"/>
                    <a:gd name="T9" fmla="*/ 0 h 9"/>
                    <a:gd name="T10" fmla="*/ 24 w 26"/>
                    <a:gd name="T11" fmla="*/ 0 h 9"/>
                    <a:gd name="T12" fmla="*/ 25 w 26"/>
                    <a:gd name="T13" fmla="*/ 0 h 9"/>
                    <a:gd name="T14" fmla="*/ 26 w 26"/>
                    <a:gd name="T15" fmla="*/ 9 h 9"/>
                    <a:gd name="T16" fmla="*/ 25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5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5" y="0"/>
                        <a:pt x="25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9"/>
                        <a:pt x="25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1" name="Freeform 116"/>
                <p:cNvSpPr/>
                <p:nvPr/>
              </p:nvSpPr>
              <p:spPr bwMode="auto">
                <a:xfrm>
                  <a:off x="6326181" y="4647062"/>
                  <a:ext cx="95933" cy="33162"/>
                </a:xfrm>
                <a:custGeom>
                  <a:avLst/>
                  <a:gdLst>
                    <a:gd name="T0" fmla="*/ 25 w 26"/>
                    <a:gd name="T1" fmla="*/ 9 h 9"/>
                    <a:gd name="T2" fmla="*/ 2 w 26"/>
                    <a:gd name="T3" fmla="*/ 9 h 9"/>
                    <a:gd name="T4" fmla="*/ 1 w 26"/>
                    <a:gd name="T5" fmla="*/ 9 h 9"/>
                    <a:gd name="T6" fmla="*/ 0 w 26"/>
                    <a:gd name="T7" fmla="*/ 0 h 9"/>
                    <a:gd name="T8" fmla="*/ 1 w 26"/>
                    <a:gd name="T9" fmla="*/ 0 h 9"/>
                    <a:gd name="T10" fmla="*/ 24 w 26"/>
                    <a:gd name="T11" fmla="*/ 0 h 9"/>
                    <a:gd name="T12" fmla="*/ 25 w 26"/>
                    <a:gd name="T13" fmla="*/ 0 h 9"/>
                    <a:gd name="T14" fmla="*/ 26 w 26"/>
                    <a:gd name="T15" fmla="*/ 9 h 9"/>
                    <a:gd name="T16" fmla="*/ 25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5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5" y="0"/>
                        <a:pt x="25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9"/>
                        <a:pt x="25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2" name="Freeform 117"/>
                <p:cNvSpPr/>
                <p:nvPr/>
              </p:nvSpPr>
              <p:spPr bwMode="auto">
                <a:xfrm>
                  <a:off x="6432773" y="4647062"/>
                  <a:ext cx="101855" cy="33162"/>
                </a:xfrm>
                <a:custGeom>
                  <a:avLst/>
                  <a:gdLst>
                    <a:gd name="T0" fmla="*/ 26 w 28"/>
                    <a:gd name="T1" fmla="*/ 9 h 9"/>
                    <a:gd name="T2" fmla="*/ 3 w 28"/>
                    <a:gd name="T3" fmla="*/ 9 h 9"/>
                    <a:gd name="T4" fmla="*/ 2 w 28"/>
                    <a:gd name="T5" fmla="*/ 9 h 9"/>
                    <a:gd name="T6" fmla="*/ 0 w 28"/>
                    <a:gd name="T7" fmla="*/ 0 h 9"/>
                    <a:gd name="T8" fmla="*/ 1 w 28"/>
                    <a:gd name="T9" fmla="*/ 0 h 9"/>
                    <a:gd name="T10" fmla="*/ 24 w 28"/>
                    <a:gd name="T11" fmla="*/ 0 h 9"/>
                    <a:gd name="T12" fmla="*/ 25 w 28"/>
                    <a:gd name="T13" fmla="*/ 0 h 9"/>
                    <a:gd name="T14" fmla="*/ 27 w 28"/>
                    <a:gd name="T15" fmla="*/ 9 h 9"/>
                    <a:gd name="T16" fmla="*/ 26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6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8" y="9"/>
                        <a:pt x="27" y="9"/>
                        <a:pt x="26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3" name="Freeform 118"/>
                <p:cNvSpPr/>
                <p:nvPr/>
              </p:nvSpPr>
              <p:spPr bwMode="auto">
                <a:xfrm>
                  <a:off x="6546471" y="4647062"/>
                  <a:ext cx="101855" cy="33162"/>
                </a:xfrm>
                <a:custGeom>
                  <a:avLst/>
                  <a:gdLst>
                    <a:gd name="T0" fmla="*/ 27 w 28"/>
                    <a:gd name="T1" fmla="*/ 9 h 9"/>
                    <a:gd name="T2" fmla="*/ 3 w 28"/>
                    <a:gd name="T3" fmla="*/ 9 h 9"/>
                    <a:gd name="T4" fmla="*/ 2 w 28"/>
                    <a:gd name="T5" fmla="*/ 9 h 9"/>
                    <a:gd name="T6" fmla="*/ 0 w 28"/>
                    <a:gd name="T7" fmla="*/ 0 h 9"/>
                    <a:gd name="T8" fmla="*/ 1 w 28"/>
                    <a:gd name="T9" fmla="*/ 0 h 9"/>
                    <a:gd name="T10" fmla="*/ 24 w 28"/>
                    <a:gd name="T11" fmla="*/ 0 h 9"/>
                    <a:gd name="T12" fmla="*/ 25 w 28"/>
                    <a:gd name="T13" fmla="*/ 0 h 9"/>
                    <a:gd name="T14" fmla="*/ 28 w 28"/>
                    <a:gd name="T15" fmla="*/ 9 h 9"/>
                    <a:gd name="T16" fmla="*/ 27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7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7" y="9"/>
                        <a:pt x="27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4" name="Freeform 119"/>
                <p:cNvSpPr/>
                <p:nvPr/>
              </p:nvSpPr>
              <p:spPr bwMode="auto">
                <a:xfrm>
                  <a:off x="6651879" y="4647062"/>
                  <a:ext cx="106592" cy="33162"/>
                </a:xfrm>
                <a:custGeom>
                  <a:avLst/>
                  <a:gdLst>
                    <a:gd name="T0" fmla="*/ 28 w 29"/>
                    <a:gd name="T1" fmla="*/ 9 h 9"/>
                    <a:gd name="T2" fmla="*/ 4 w 29"/>
                    <a:gd name="T3" fmla="*/ 9 h 9"/>
                    <a:gd name="T4" fmla="*/ 3 w 29"/>
                    <a:gd name="T5" fmla="*/ 9 h 9"/>
                    <a:gd name="T6" fmla="*/ 0 w 29"/>
                    <a:gd name="T7" fmla="*/ 0 h 9"/>
                    <a:gd name="T8" fmla="*/ 1 w 29"/>
                    <a:gd name="T9" fmla="*/ 0 h 9"/>
                    <a:gd name="T10" fmla="*/ 24 w 29"/>
                    <a:gd name="T11" fmla="*/ 0 h 9"/>
                    <a:gd name="T12" fmla="*/ 25 w 29"/>
                    <a:gd name="T13" fmla="*/ 0 h 9"/>
                    <a:gd name="T14" fmla="*/ 29 w 29"/>
                    <a:gd name="T15" fmla="*/ 9 h 9"/>
                    <a:gd name="T16" fmla="*/ 28 w 2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9">
                      <a:moveTo>
                        <a:pt x="28" y="9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3" y="9"/>
                        <a:pt x="3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8" y="9"/>
                        <a:pt x="28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5" name="Freeform 120"/>
                <p:cNvSpPr/>
                <p:nvPr/>
              </p:nvSpPr>
              <p:spPr bwMode="auto">
                <a:xfrm>
                  <a:off x="6762024" y="4647062"/>
                  <a:ext cx="106592" cy="33162"/>
                </a:xfrm>
                <a:custGeom>
                  <a:avLst/>
                  <a:gdLst>
                    <a:gd name="T0" fmla="*/ 28 w 29"/>
                    <a:gd name="T1" fmla="*/ 9 h 9"/>
                    <a:gd name="T2" fmla="*/ 5 w 29"/>
                    <a:gd name="T3" fmla="*/ 9 h 9"/>
                    <a:gd name="T4" fmla="*/ 4 w 29"/>
                    <a:gd name="T5" fmla="*/ 9 h 9"/>
                    <a:gd name="T6" fmla="*/ 1 w 29"/>
                    <a:gd name="T7" fmla="*/ 0 h 9"/>
                    <a:gd name="T8" fmla="*/ 1 w 29"/>
                    <a:gd name="T9" fmla="*/ 0 h 9"/>
                    <a:gd name="T10" fmla="*/ 25 w 29"/>
                    <a:gd name="T11" fmla="*/ 0 h 9"/>
                    <a:gd name="T12" fmla="*/ 26 w 29"/>
                    <a:gd name="T13" fmla="*/ 0 h 9"/>
                    <a:gd name="T14" fmla="*/ 29 w 29"/>
                    <a:gd name="T15" fmla="*/ 9 h 9"/>
                    <a:gd name="T16" fmla="*/ 28 w 2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9">
                      <a:moveTo>
                        <a:pt x="28" y="9"/>
                      </a:move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9" y="9"/>
                        <a:pt x="28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6" name="Freeform 121"/>
                <p:cNvSpPr/>
                <p:nvPr/>
              </p:nvSpPr>
              <p:spPr bwMode="auto">
                <a:xfrm>
                  <a:off x="5392908" y="4606794"/>
                  <a:ext cx="101855" cy="33162"/>
                </a:xfrm>
                <a:custGeom>
                  <a:avLst/>
                  <a:gdLst>
                    <a:gd name="T0" fmla="*/ 24 w 28"/>
                    <a:gd name="T1" fmla="*/ 9 h 9"/>
                    <a:gd name="T2" fmla="*/ 1 w 28"/>
                    <a:gd name="T3" fmla="*/ 9 h 9"/>
                    <a:gd name="T4" fmla="*/ 0 w 28"/>
                    <a:gd name="T5" fmla="*/ 9 h 9"/>
                    <a:gd name="T6" fmla="*/ 3 w 28"/>
                    <a:gd name="T7" fmla="*/ 0 h 9"/>
                    <a:gd name="T8" fmla="*/ 4 w 28"/>
                    <a:gd name="T9" fmla="*/ 0 h 9"/>
                    <a:gd name="T10" fmla="*/ 27 w 28"/>
                    <a:gd name="T11" fmla="*/ 0 h 9"/>
                    <a:gd name="T12" fmla="*/ 28 w 28"/>
                    <a:gd name="T13" fmla="*/ 0 h 9"/>
                    <a:gd name="T14" fmla="*/ 25 w 28"/>
                    <a:gd name="T15" fmla="*/ 9 h 9"/>
                    <a:gd name="T16" fmla="*/ 24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7" name="Freeform 122"/>
                <p:cNvSpPr/>
                <p:nvPr/>
              </p:nvSpPr>
              <p:spPr bwMode="auto">
                <a:xfrm>
                  <a:off x="5501869" y="4606794"/>
                  <a:ext cx="99486" cy="33162"/>
                </a:xfrm>
                <a:custGeom>
                  <a:avLst/>
                  <a:gdLst>
                    <a:gd name="T0" fmla="*/ 24 w 27"/>
                    <a:gd name="T1" fmla="*/ 9 h 9"/>
                    <a:gd name="T2" fmla="*/ 1 w 27"/>
                    <a:gd name="T3" fmla="*/ 9 h 9"/>
                    <a:gd name="T4" fmla="*/ 0 w 27"/>
                    <a:gd name="T5" fmla="*/ 9 h 9"/>
                    <a:gd name="T6" fmla="*/ 2 w 27"/>
                    <a:gd name="T7" fmla="*/ 0 h 9"/>
                    <a:gd name="T8" fmla="*/ 3 w 27"/>
                    <a:gd name="T9" fmla="*/ 0 h 9"/>
                    <a:gd name="T10" fmla="*/ 26 w 27"/>
                    <a:gd name="T11" fmla="*/ 0 h 9"/>
                    <a:gd name="T12" fmla="*/ 27 w 27"/>
                    <a:gd name="T13" fmla="*/ 0 h 9"/>
                    <a:gd name="T14" fmla="*/ 25 w 27"/>
                    <a:gd name="T15" fmla="*/ 9 h 9"/>
                    <a:gd name="T16" fmla="*/ 24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4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8" name="Freeform 123"/>
                <p:cNvSpPr/>
                <p:nvPr/>
              </p:nvSpPr>
              <p:spPr bwMode="auto">
                <a:xfrm>
                  <a:off x="5612013" y="4606794"/>
                  <a:ext cx="99486" cy="33162"/>
                </a:xfrm>
                <a:custGeom>
                  <a:avLst/>
                  <a:gdLst>
                    <a:gd name="T0" fmla="*/ 24 w 27"/>
                    <a:gd name="T1" fmla="*/ 9 h 9"/>
                    <a:gd name="T2" fmla="*/ 1 w 27"/>
                    <a:gd name="T3" fmla="*/ 9 h 9"/>
                    <a:gd name="T4" fmla="*/ 0 w 27"/>
                    <a:gd name="T5" fmla="*/ 9 h 9"/>
                    <a:gd name="T6" fmla="*/ 2 w 27"/>
                    <a:gd name="T7" fmla="*/ 0 h 9"/>
                    <a:gd name="T8" fmla="*/ 3 w 27"/>
                    <a:gd name="T9" fmla="*/ 0 h 9"/>
                    <a:gd name="T10" fmla="*/ 26 w 27"/>
                    <a:gd name="T11" fmla="*/ 0 h 9"/>
                    <a:gd name="T12" fmla="*/ 27 w 27"/>
                    <a:gd name="T13" fmla="*/ 0 h 9"/>
                    <a:gd name="T14" fmla="*/ 25 w 27"/>
                    <a:gd name="T15" fmla="*/ 9 h 9"/>
                    <a:gd name="T16" fmla="*/ 24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7" y="0"/>
                        <a:pt x="27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9" name="Freeform 124"/>
                <p:cNvSpPr/>
                <p:nvPr/>
              </p:nvSpPr>
              <p:spPr bwMode="auto">
                <a:xfrm>
                  <a:off x="5722159" y="4606794"/>
                  <a:ext cx="94748" cy="33162"/>
                </a:xfrm>
                <a:custGeom>
                  <a:avLst/>
                  <a:gdLst>
                    <a:gd name="T0" fmla="*/ 24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1 w 26"/>
                    <a:gd name="T7" fmla="*/ 0 h 9"/>
                    <a:gd name="T8" fmla="*/ 2 w 26"/>
                    <a:gd name="T9" fmla="*/ 0 h 9"/>
                    <a:gd name="T10" fmla="*/ 25 w 26"/>
                    <a:gd name="T11" fmla="*/ 0 h 9"/>
                    <a:gd name="T12" fmla="*/ 26 w 26"/>
                    <a:gd name="T13" fmla="*/ 0 h 9"/>
                    <a:gd name="T14" fmla="*/ 25 w 26"/>
                    <a:gd name="T15" fmla="*/ 9 h 9"/>
                    <a:gd name="T16" fmla="*/ 24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4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0" name="Freeform 125"/>
                <p:cNvSpPr/>
                <p:nvPr/>
              </p:nvSpPr>
              <p:spPr bwMode="auto">
                <a:xfrm>
                  <a:off x="5832304" y="4606794"/>
                  <a:ext cx="94748" cy="33162"/>
                </a:xfrm>
                <a:custGeom>
                  <a:avLst/>
                  <a:gdLst>
                    <a:gd name="T0" fmla="*/ 24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1 w 26"/>
                    <a:gd name="T7" fmla="*/ 0 h 9"/>
                    <a:gd name="T8" fmla="*/ 2 w 26"/>
                    <a:gd name="T9" fmla="*/ 0 h 9"/>
                    <a:gd name="T10" fmla="*/ 25 w 26"/>
                    <a:gd name="T11" fmla="*/ 0 h 9"/>
                    <a:gd name="T12" fmla="*/ 26 w 26"/>
                    <a:gd name="T13" fmla="*/ 0 h 9"/>
                    <a:gd name="T14" fmla="*/ 25 w 26"/>
                    <a:gd name="T15" fmla="*/ 9 h 9"/>
                    <a:gd name="T16" fmla="*/ 24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1" name="Freeform 126"/>
                <p:cNvSpPr/>
                <p:nvPr/>
              </p:nvSpPr>
              <p:spPr bwMode="auto">
                <a:xfrm>
                  <a:off x="5937712" y="4606794"/>
                  <a:ext cx="95933" cy="33162"/>
                </a:xfrm>
                <a:custGeom>
                  <a:avLst/>
                  <a:gdLst>
                    <a:gd name="T0" fmla="*/ 24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1 w 26"/>
                    <a:gd name="T7" fmla="*/ 0 h 9"/>
                    <a:gd name="T8" fmla="*/ 2 w 26"/>
                    <a:gd name="T9" fmla="*/ 0 h 9"/>
                    <a:gd name="T10" fmla="*/ 25 w 26"/>
                    <a:gd name="T11" fmla="*/ 0 h 9"/>
                    <a:gd name="T12" fmla="*/ 26 w 26"/>
                    <a:gd name="T13" fmla="*/ 0 h 9"/>
                    <a:gd name="T14" fmla="*/ 25 w 26"/>
                    <a:gd name="T15" fmla="*/ 9 h 9"/>
                    <a:gd name="T16" fmla="*/ 24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2" name="Freeform 127"/>
                <p:cNvSpPr/>
                <p:nvPr/>
              </p:nvSpPr>
              <p:spPr bwMode="auto">
                <a:xfrm>
                  <a:off x="6051410" y="4606794"/>
                  <a:ext cx="92380" cy="33162"/>
                </a:xfrm>
                <a:custGeom>
                  <a:avLst/>
                  <a:gdLst>
                    <a:gd name="T0" fmla="*/ 24 w 25"/>
                    <a:gd name="T1" fmla="*/ 9 h 9"/>
                    <a:gd name="T2" fmla="*/ 1 w 25"/>
                    <a:gd name="T3" fmla="*/ 9 h 9"/>
                    <a:gd name="T4" fmla="*/ 0 w 25"/>
                    <a:gd name="T5" fmla="*/ 9 h 9"/>
                    <a:gd name="T6" fmla="*/ 0 w 25"/>
                    <a:gd name="T7" fmla="*/ 0 h 9"/>
                    <a:gd name="T8" fmla="*/ 1 w 25"/>
                    <a:gd name="T9" fmla="*/ 0 h 9"/>
                    <a:gd name="T10" fmla="*/ 23 w 25"/>
                    <a:gd name="T11" fmla="*/ 0 h 9"/>
                    <a:gd name="T12" fmla="*/ 24 w 25"/>
                    <a:gd name="T13" fmla="*/ 0 h 9"/>
                    <a:gd name="T14" fmla="*/ 25 w 25"/>
                    <a:gd name="T15" fmla="*/ 9 h 9"/>
                    <a:gd name="T16" fmla="*/ 24 w 25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4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3" name="Freeform 128"/>
                <p:cNvSpPr/>
                <p:nvPr/>
              </p:nvSpPr>
              <p:spPr bwMode="auto">
                <a:xfrm>
                  <a:off x="6158002" y="4606794"/>
                  <a:ext cx="91196" cy="33162"/>
                </a:xfrm>
                <a:custGeom>
                  <a:avLst/>
                  <a:gdLst>
                    <a:gd name="T0" fmla="*/ 24 w 25"/>
                    <a:gd name="T1" fmla="*/ 9 h 9"/>
                    <a:gd name="T2" fmla="*/ 1 w 25"/>
                    <a:gd name="T3" fmla="*/ 9 h 9"/>
                    <a:gd name="T4" fmla="*/ 0 w 25"/>
                    <a:gd name="T5" fmla="*/ 9 h 9"/>
                    <a:gd name="T6" fmla="*/ 0 w 25"/>
                    <a:gd name="T7" fmla="*/ 0 h 9"/>
                    <a:gd name="T8" fmla="*/ 1 w 25"/>
                    <a:gd name="T9" fmla="*/ 0 h 9"/>
                    <a:gd name="T10" fmla="*/ 23 w 25"/>
                    <a:gd name="T11" fmla="*/ 0 h 9"/>
                    <a:gd name="T12" fmla="*/ 24 w 25"/>
                    <a:gd name="T13" fmla="*/ 0 h 9"/>
                    <a:gd name="T14" fmla="*/ 25 w 25"/>
                    <a:gd name="T15" fmla="*/ 9 h 9"/>
                    <a:gd name="T16" fmla="*/ 24 w 25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4" name="Freeform 129"/>
                <p:cNvSpPr/>
                <p:nvPr/>
              </p:nvSpPr>
              <p:spPr bwMode="auto">
                <a:xfrm>
                  <a:off x="6268147" y="4606794"/>
                  <a:ext cx="94748" cy="33162"/>
                </a:xfrm>
                <a:custGeom>
                  <a:avLst/>
                  <a:gdLst>
                    <a:gd name="T0" fmla="*/ 25 w 26"/>
                    <a:gd name="T1" fmla="*/ 9 h 9"/>
                    <a:gd name="T2" fmla="*/ 2 w 26"/>
                    <a:gd name="T3" fmla="*/ 9 h 9"/>
                    <a:gd name="T4" fmla="*/ 0 w 26"/>
                    <a:gd name="T5" fmla="*/ 9 h 9"/>
                    <a:gd name="T6" fmla="*/ 0 w 26"/>
                    <a:gd name="T7" fmla="*/ 0 h 9"/>
                    <a:gd name="T8" fmla="*/ 1 w 26"/>
                    <a:gd name="T9" fmla="*/ 0 h 9"/>
                    <a:gd name="T10" fmla="*/ 23 w 26"/>
                    <a:gd name="T11" fmla="*/ 0 h 9"/>
                    <a:gd name="T12" fmla="*/ 24 w 26"/>
                    <a:gd name="T13" fmla="*/ 0 h 9"/>
                    <a:gd name="T14" fmla="*/ 26 w 26"/>
                    <a:gd name="T15" fmla="*/ 9 h 9"/>
                    <a:gd name="T16" fmla="*/ 25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5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5" y="9"/>
                        <a:pt x="25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5" name="Freeform 130"/>
                <p:cNvSpPr/>
                <p:nvPr/>
              </p:nvSpPr>
              <p:spPr bwMode="auto">
                <a:xfrm>
                  <a:off x="6373555" y="4606794"/>
                  <a:ext cx="99486" cy="33162"/>
                </a:xfrm>
                <a:custGeom>
                  <a:avLst/>
                  <a:gdLst>
                    <a:gd name="T0" fmla="*/ 26 w 27"/>
                    <a:gd name="T1" fmla="*/ 9 h 9"/>
                    <a:gd name="T2" fmla="*/ 3 w 27"/>
                    <a:gd name="T3" fmla="*/ 9 h 9"/>
                    <a:gd name="T4" fmla="*/ 2 w 27"/>
                    <a:gd name="T5" fmla="*/ 9 h 9"/>
                    <a:gd name="T6" fmla="*/ 0 w 27"/>
                    <a:gd name="T7" fmla="*/ 0 h 9"/>
                    <a:gd name="T8" fmla="*/ 1 w 27"/>
                    <a:gd name="T9" fmla="*/ 0 h 9"/>
                    <a:gd name="T10" fmla="*/ 24 w 27"/>
                    <a:gd name="T11" fmla="*/ 0 h 9"/>
                    <a:gd name="T12" fmla="*/ 25 w 27"/>
                    <a:gd name="T13" fmla="*/ 0 h 9"/>
                    <a:gd name="T14" fmla="*/ 27 w 27"/>
                    <a:gd name="T15" fmla="*/ 9 h 9"/>
                    <a:gd name="T16" fmla="*/ 26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6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5" y="0"/>
                        <a:pt x="25" y="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6" y="9"/>
                        <a:pt x="26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6" name="Freeform 131"/>
                <p:cNvSpPr/>
                <p:nvPr/>
              </p:nvSpPr>
              <p:spPr bwMode="auto">
                <a:xfrm>
                  <a:off x="6483700" y="4606794"/>
                  <a:ext cx="99486" cy="33162"/>
                </a:xfrm>
                <a:custGeom>
                  <a:avLst/>
                  <a:gdLst>
                    <a:gd name="T0" fmla="*/ 26 w 27"/>
                    <a:gd name="T1" fmla="*/ 9 h 9"/>
                    <a:gd name="T2" fmla="*/ 3 w 27"/>
                    <a:gd name="T3" fmla="*/ 9 h 9"/>
                    <a:gd name="T4" fmla="*/ 2 w 27"/>
                    <a:gd name="T5" fmla="*/ 9 h 9"/>
                    <a:gd name="T6" fmla="*/ 0 w 27"/>
                    <a:gd name="T7" fmla="*/ 0 h 9"/>
                    <a:gd name="T8" fmla="*/ 1 w 27"/>
                    <a:gd name="T9" fmla="*/ 0 h 9"/>
                    <a:gd name="T10" fmla="*/ 23 w 27"/>
                    <a:gd name="T11" fmla="*/ 0 h 9"/>
                    <a:gd name="T12" fmla="*/ 24 w 27"/>
                    <a:gd name="T13" fmla="*/ 0 h 9"/>
                    <a:gd name="T14" fmla="*/ 27 w 27"/>
                    <a:gd name="T15" fmla="*/ 9 h 9"/>
                    <a:gd name="T16" fmla="*/ 26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6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6" y="9"/>
                        <a:pt x="26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7" name="Freeform 132"/>
                <p:cNvSpPr/>
                <p:nvPr/>
              </p:nvSpPr>
              <p:spPr bwMode="auto">
                <a:xfrm>
                  <a:off x="6586739" y="4606794"/>
                  <a:ext cx="101855" cy="33162"/>
                </a:xfrm>
                <a:custGeom>
                  <a:avLst/>
                  <a:gdLst>
                    <a:gd name="T0" fmla="*/ 27 w 28"/>
                    <a:gd name="T1" fmla="*/ 9 h 9"/>
                    <a:gd name="T2" fmla="*/ 4 w 28"/>
                    <a:gd name="T3" fmla="*/ 9 h 9"/>
                    <a:gd name="T4" fmla="*/ 2 w 28"/>
                    <a:gd name="T5" fmla="*/ 9 h 9"/>
                    <a:gd name="T6" fmla="*/ 0 w 28"/>
                    <a:gd name="T7" fmla="*/ 0 h 9"/>
                    <a:gd name="T8" fmla="*/ 1 w 28"/>
                    <a:gd name="T9" fmla="*/ 0 h 9"/>
                    <a:gd name="T10" fmla="*/ 24 w 28"/>
                    <a:gd name="T11" fmla="*/ 0 h 9"/>
                    <a:gd name="T12" fmla="*/ 25 w 28"/>
                    <a:gd name="T13" fmla="*/ 0 h 9"/>
                    <a:gd name="T14" fmla="*/ 28 w 28"/>
                    <a:gd name="T15" fmla="*/ 9 h 9"/>
                    <a:gd name="T16" fmla="*/ 27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7" y="9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5" y="0"/>
                        <a:pt x="25" y="0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7" y="9"/>
                        <a:pt x="27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8" name="Freeform 133"/>
                <p:cNvSpPr/>
                <p:nvPr/>
              </p:nvSpPr>
              <p:spPr bwMode="auto">
                <a:xfrm>
                  <a:off x="6695700" y="4606794"/>
                  <a:ext cx="153966" cy="33162"/>
                </a:xfrm>
                <a:custGeom>
                  <a:avLst/>
                  <a:gdLst>
                    <a:gd name="T0" fmla="*/ 40 w 42"/>
                    <a:gd name="T1" fmla="*/ 9 h 9"/>
                    <a:gd name="T2" fmla="*/ 5 w 42"/>
                    <a:gd name="T3" fmla="*/ 9 h 9"/>
                    <a:gd name="T4" fmla="*/ 2 w 42"/>
                    <a:gd name="T5" fmla="*/ 8 h 9"/>
                    <a:gd name="T6" fmla="*/ 0 w 42"/>
                    <a:gd name="T7" fmla="*/ 1 h 9"/>
                    <a:gd name="T8" fmla="*/ 2 w 42"/>
                    <a:gd name="T9" fmla="*/ 0 h 9"/>
                    <a:gd name="T10" fmla="*/ 36 w 42"/>
                    <a:gd name="T11" fmla="*/ 0 h 9"/>
                    <a:gd name="T12" fmla="*/ 39 w 42"/>
                    <a:gd name="T13" fmla="*/ 1 h 9"/>
                    <a:gd name="T14" fmla="*/ 42 w 42"/>
                    <a:gd name="T15" fmla="*/ 8 h 9"/>
                    <a:gd name="T16" fmla="*/ 40 w 42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9">
                      <a:moveTo>
                        <a:pt x="40" y="9"/>
                      </a:move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4" y="9"/>
                        <a:pt x="2" y="9"/>
                        <a:pt x="2" y="8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8" y="0"/>
                        <a:pt x="39" y="0"/>
                        <a:pt x="39" y="1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9"/>
                        <a:pt x="41" y="9"/>
                        <a:pt x="40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9" name="Freeform 134"/>
                <p:cNvSpPr/>
                <p:nvPr/>
              </p:nvSpPr>
              <p:spPr bwMode="auto">
                <a:xfrm>
                  <a:off x="5267366" y="4647062"/>
                  <a:ext cx="157520" cy="33162"/>
                </a:xfrm>
                <a:custGeom>
                  <a:avLst/>
                  <a:gdLst>
                    <a:gd name="T0" fmla="*/ 37 w 43"/>
                    <a:gd name="T1" fmla="*/ 9 h 9"/>
                    <a:gd name="T2" fmla="*/ 2 w 43"/>
                    <a:gd name="T3" fmla="*/ 9 h 9"/>
                    <a:gd name="T4" fmla="*/ 0 w 43"/>
                    <a:gd name="T5" fmla="*/ 8 h 9"/>
                    <a:gd name="T6" fmla="*/ 3 w 43"/>
                    <a:gd name="T7" fmla="*/ 1 h 9"/>
                    <a:gd name="T8" fmla="*/ 6 w 43"/>
                    <a:gd name="T9" fmla="*/ 0 h 9"/>
                    <a:gd name="T10" fmla="*/ 41 w 43"/>
                    <a:gd name="T11" fmla="*/ 0 h 9"/>
                    <a:gd name="T12" fmla="*/ 43 w 43"/>
                    <a:gd name="T13" fmla="*/ 1 h 9"/>
                    <a:gd name="T14" fmla="*/ 41 w 43"/>
                    <a:gd name="T15" fmla="*/ 8 h 9"/>
                    <a:gd name="T16" fmla="*/ 37 w 4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9">
                      <a:moveTo>
                        <a:pt x="37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0" y="9"/>
                        <a:pt x="0" y="8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5" y="0"/>
                        <a:pt x="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2" y="0"/>
                        <a:pt x="43" y="0"/>
                        <a:pt x="43" y="1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9"/>
                        <a:pt x="39" y="9"/>
                        <a:pt x="37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10" name="Rectangle 135"/>
                <p:cNvSpPr/>
                <p:nvPr/>
              </p:nvSpPr>
              <p:spPr bwMode="auto">
                <a:xfrm>
                  <a:off x="5333690" y="4464671"/>
                  <a:ext cx="252269" cy="43822"/>
                </a:xfrm>
                <a:prstGeom prst="rect">
                  <a:avLst/>
                </a:pr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11" name="Rectangle 136"/>
                <p:cNvSpPr/>
                <p:nvPr/>
              </p:nvSpPr>
              <p:spPr bwMode="auto">
                <a:xfrm>
                  <a:off x="6542918" y="4461118"/>
                  <a:ext cx="252269" cy="47374"/>
                </a:xfrm>
                <a:prstGeom prst="rect">
                  <a:avLst/>
                </a:pr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</p:grpSp>
          <p:sp>
            <p:nvSpPr>
              <p:cNvPr id="212" name="AreaShape10"/>
              <p:cNvSpPr/>
              <p:nvPr/>
            </p:nvSpPr>
            <p:spPr bwMode="auto">
              <a:xfrm>
                <a:off x="5487656" y="3564560"/>
                <a:ext cx="1135798" cy="709430"/>
              </a:xfrm>
              <a:custGeom>
                <a:avLst/>
                <a:gdLst>
                  <a:gd name="T0" fmla="*/ 310 w 310"/>
                  <a:gd name="T1" fmla="*/ 130 h 194"/>
                  <a:gd name="T2" fmla="*/ 271 w 310"/>
                  <a:gd name="T3" fmla="*/ 189 h 194"/>
                  <a:gd name="T4" fmla="*/ 253 w 310"/>
                  <a:gd name="T5" fmla="*/ 194 h 194"/>
                  <a:gd name="T6" fmla="*/ 62 w 310"/>
                  <a:gd name="T7" fmla="*/ 194 h 194"/>
                  <a:gd name="T8" fmla="*/ 57 w 310"/>
                  <a:gd name="T9" fmla="*/ 194 h 194"/>
                  <a:gd name="T10" fmla="*/ 21 w 310"/>
                  <a:gd name="T11" fmla="*/ 178 h 194"/>
                  <a:gd name="T12" fmla="*/ 21 w 310"/>
                  <a:gd name="T13" fmla="*/ 178 h 194"/>
                  <a:gd name="T14" fmla="*/ 0 w 310"/>
                  <a:gd name="T15" fmla="*/ 130 h 194"/>
                  <a:gd name="T16" fmla="*/ 55 w 310"/>
                  <a:gd name="T17" fmla="*/ 67 h 194"/>
                  <a:gd name="T18" fmla="*/ 108 w 310"/>
                  <a:gd name="T19" fmla="*/ 23 h 194"/>
                  <a:gd name="T20" fmla="*/ 133 w 310"/>
                  <a:gd name="T21" fmla="*/ 29 h 194"/>
                  <a:gd name="T22" fmla="*/ 192 w 310"/>
                  <a:gd name="T23" fmla="*/ 0 h 194"/>
                  <a:gd name="T24" fmla="*/ 228 w 310"/>
                  <a:gd name="T25" fmla="*/ 9 h 194"/>
                  <a:gd name="T26" fmla="*/ 228 w 310"/>
                  <a:gd name="T27" fmla="*/ 9 h 194"/>
                  <a:gd name="T28" fmla="*/ 228 w 310"/>
                  <a:gd name="T29" fmla="*/ 9 h 194"/>
                  <a:gd name="T30" fmla="*/ 267 w 310"/>
                  <a:gd name="T31" fmla="*/ 59 h 194"/>
                  <a:gd name="T32" fmla="*/ 267 w 310"/>
                  <a:gd name="T33" fmla="*/ 59 h 194"/>
                  <a:gd name="T34" fmla="*/ 287 w 310"/>
                  <a:gd name="T35" fmla="*/ 81 h 194"/>
                  <a:gd name="T36" fmla="*/ 303 w 310"/>
                  <a:gd name="T37" fmla="*/ 100 h 194"/>
                  <a:gd name="T38" fmla="*/ 310 w 310"/>
                  <a:gd name="T39" fmla="*/ 13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0" h="194">
                    <a:moveTo>
                      <a:pt x="310" y="130"/>
                    </a:moveTo>
                    <a:cubicBezTo>
                      <a:pt x="310" y="157"/>
                      <a:pt x="294" y="180"/>
                      <a:pt x="271" y="189"/>
                    </a:cubicBezTo>
                    <a:cubicBezTo>
                      <a:pt x="266" y="192"/>
                      <a:pt x="260" y="194"/>
                      <a:pt x="253" y="194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0" y="194"/>
                      <a:pt x="59" y="194"/>
                      <a:pt x="57" y="194"/>
                    </a:cubicBezTo>
                    <a:cubicBezTo>
                      <a:pt x="43" y="193"/>
                      <a:pt x="31" y="187"/>
                      <a:pt x="21" y="178"/>
                    </a:cubicBezTo>
                    <a:cubicBezTo>
                      <a:pt x="21" y="178"/>
                      <a:pt x="21" y="178"/>
                      <a:pt x="21" y="178"/>
                    </a:cubicBezTo>
                    <a:cubicBezTo>
                      <a:pt x="8" y="166"/>
                      <a:pt x="0" y="149"/>
                      <a:pt x="0" y="130"/>
                    </a:cubicBezTo>
                    <a:cubicBezTo>
                      <a:pt x="0" y="98"/>
                      <a:pt x="24" y="71"/>
                      <a:pt x="55" y="67"/>
                    </a:cubicBezTo>
                    <a:cubicBezTo>
                      <a:pt x="59" y="42"/>
                      <a:pt x="81" y="23"/>
                      <a:pt x="108" y="23"/>
                    </a:cubicBezTo>
                    <a:cubicBezTo>
                      <a:pt x="117" y="23"/>
                      <a:pt x="125" y="25"/>
                      <a:pt x="133" y="29"/>
                    </a:cubicBezTo>
                    <a:cubicBezTo>
                      <a:pt x="147" y="11"/>
                      <a:pt x="168" y="0"/>
                      <a:pt x="192" y="0"/>
                    </a:cubicBezTo>
                    <a:cubicBezTo>
                      <a:pt x="205" y="0"/>
                      <a:pt x="217" y="3"/>
                      <a:pt x="228" y="9"/>
                    </a:cubicBezTo>
                    <a:cubicBezTo>
                      <a:pt x="228" y="9"/>
                      <a:pt x="228" y="9"/>
                      <a:pt x="228" y="9"/>
                    </a:cubicBezTo>
                    <a:cubicBezTo>
                      <a:pt x="228" y="9"/>
                      <a:pt x="228" y="9"/>
                      <a:pt x="228" y="9"/>
                    </a:cubicBezTo>
                    <a:cubicBezTo>
                      <a:pt x="247" y="19"/>
                      <a:pt x="262" y="37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78" y="60"/>
                      <a:pt x="287" y="70"/>
                      <a:pt x="287" y="81"/>
                    </a:cubicBezTo>
                    <a:cubicBezTo>
                      <a:pt x="293" y="86"/>
                      <a:pt x="299" y="92"/>
                      <a:pt x="303" y="100"/>
                    </a:cubicBezTo>
                    <a:cubicBezTo>
                      <a:pt x="308" y="109"/>
                      <a:pt x="310" y="119"/>
                      <a:pt x="310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华文中宋" panose="02010600040101010101" pitchFamily="2" charset="-122"/>
                </a:endParaRPr>
              </a:p>
            </p:txBody>
          </p:sp>
          <p:sp>
            <p:nvSpPr>
              <p:cNvPr id="213" name="AreaShape"/>
              <p:cNvSpPr/>
              <p:nvPr/>
            </p:nvSpPr>
            <p:spPr bwMode="auto">
              <a:xfrm>
                <a:off x="5564639" y="3597722"/>
                <a:ext cx="1106189" cy="705876"/>
              </a:xfrm>
              <a:custGeom>
                <a:avLst/>
                <a:gdLst>
                  <a:gd name="T0" fmla="*/ 289 w 302"/>
                  <a:gd name="T1" fmla="*/ 121 h 193"/>
                  <a:gd name="T2" fmla="*/ 250 w 302"/>
                  <a:gd name="T3" fmla="*/ 180 h 193"/>
                  <a:gd name="T4" fmla="*/ 232 w 302"/>
                  <a:gd name="T5" fmla="*/ 185 h 193"/>
                  <a:gd name="T6" fmla="*/ 41 w 302"/>
                  <a:gd name="T7" fmla="*/ 185 h 193"/>
                  <a:gd name="T8" fmla="*/ 36 w 302"/>
                  <a:gd name="T9" fmla="*/ 185 h 193"/>
                  <a:gd name="T10" fmla="*/ 0 w 302"/>
                  <a:gd name="T11" fmla="*/ 169 h 193"/>
                  <a:gd name="T12" fmla="*/ 76 w 302"/>
                  <a:gd name="T13" fmla="*/ 149 h 193"/>
                  <a:gd name="T14" fmla="*/ 81 w 302"/>
                  <a:gd name="T15" fmla="*/ 122 h 193"/>
                  <a:gd name="T16" fmla="*/ 134 w 302"/>
                  <a:gd name="T17" fmla="*/ 90 h 193"/>
                  <a:gd name="T18" fmla="*/ 215 w 302"/>
                  <a:gd name="T19" fmla="*/ 82 h 193"/>
                  <a:gd name="T20" fmla="*/ 207 w 302"/>
                  <a:gd name="T21" fmla="*/ 0 h 193"/>
                  <a:gd name="T22" fmla="*/ 207 w 302"/>
                  <a:gd name="T23" fmla="*/ 0 h 193"/>
                  <a:gd name="T24" fmla="*/ 246 w 302"/>
                  <a:gd name="T25" fmla="*/ 50 h 193"/>
                  <a:gd name="T26" fmla="*/ 239 w 302"/>
                  <a:gd name="T27" fmla="*/ 101 h 193"/>
                  <a:gd name="T28" fmla="*/ 197 w 302"/>
                  <a:gd name="T29" fmla="*/ 140 h 193"/>
                  <a:gd name="T30" fmla="*/ 257 w 302"/>
                  <a:gd name="T31" fmla="*/ 161 h 193"/>
                  <a:gd name="T32" fmla="*/ 281 w 302"/>
                  <a:gd name="T33" fmla="*/ 91 h 193"/>
                  <a:gd name="T34" fmla="*/ 282 w 302"/>
                  <a:gd name="T35" fmla="*/ 91 h 193"/>
                  <a:gd name="T36" fmla="*/ 289 w 302"/>
                  <a:gd name="T37" fmla="*/ 12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2" h="193">
                    <a:moveTo>
                      <a:pt x="289" y="121"/>
                    </a:moveTo>
                    <a:cubicBezTo>
                      <a:pt x="289" y="148"/>
                      <a:pt x="273" y="171"/>
                      <a:pt x="250" y="180"/>
                    </a:cubicBezTo>
                    <a:cubicBezTo>
                      <a:pt x="245" y="183"/>
                      <a:pt x="239" y="185"/>
                      <a:pt x="232" y="185"/>
                    </a:cubicBezTo>
                    <a:cubicBezTo>
                      <a:pt x="41" y="185"/>
                      <a:pt x="41" y="185"/>
                      <a:pt x="41" y="185"/>
                    </a:cubicBezTo>
                    <a:cubicBezTo>
                      <a:pt x="39" y="185"/>
                      <a:pt x="38" y="185"/>
                      <a:pt x="36" y="185"/>
                    </a:cubicBezTo>
                    <a:cubicBezTo>
                      <a:pt x="22" y="184"/>
                      <a:pt x="10" y="178"/>
                      <a:pt x="0" y="169"/>
                    </a:cubicBezTo>
                    <a:cubicBezTo>
                      <a:pt x="1" y="169"/>
                      <a:pt x="45" y="193"/>
                      <a:pt x="76" y="149"/>
                    </a:cubicBezTo>
                    <a:cubicBezTo>
                      <a:pt x="76" y="149"/>
                      <a:pt x="87" y="137"/>
                      <a:pt x="81" y="122"/>
                    </a:cubicBezTo>
                    <a:cubicBezTo>
                      <a:pt x="81" y="122"/>
                      <a:pt x="131" y="135"/>
                      <a:pt x="134" y="90"/>
                    </a:cubicBezTo>
                    <a:cubicBezTo>
                      <a:pt x="134" y="90"/>
                      <a:pt x="179" y="131"/>
                      <a:pt x="215" y="82"/>
                    </a:cubicBezTo>
                    <a:cubicBezTo>
                      <a:pt x="215" y="82"/>
                      <a:pt x="239" y="47"/>
                      <a:pt x="207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8" y="0"/>
                      <a:pt x="239" y="15"/>
                      <a:pt x="246" y="50"/>
                    </a:cubicBezTo>
                    <a:cubicBezTo>
                      <a:pt x="249" y="63"/>
                      <a:pt x="248" y="80"/>
                      <a:pt x="239" y="101"/>
                    </a:cubicBezTo>
                    <a:cubicBezTo>
                      <a:pt x="239" y="101"/>
                      <a:pt x="235" y="123"/>
                      <a:pt x="197" y="140"/>
                    </a:cubicBezTo>
                    <a:cubicBezTo>
                      <a:pt x="197" y="140"/>
                      <a:pt x="201" y="188"/>
                      <a:pt x="257" y="161"/>
                    </a:cubicBezTo>
                    <a:cubicBezTo>
                      <a:pt x="257" y="161"/>
                      <a:pt x="302" y="139"/>
                      <a:pt x="281" y="91"/>
                    </a:cubicBezTo>
                    <a:cubicBezTo>
                      <a:pt x="282" y="91"/>
                      <a:pt x="282" y="91"/>
                      <a:pt x="282" y="91"/>
                    </a:cubicBezTo>
                    <a:cubicBezTo>
                      <a:pt x="287" y="100"/>
                      <a:pt x="289" y="110"/>
                      <a:pt x="289" y="12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214" name="AreaShape1"/>
            <p:cNvSpPr/>
            <p:nvPr/>
          </p:nvSpPr>
          <p:spPr bwMode="auto">
            <a:xfrm>
              <a:off x="6966917" y="4076202"/>
              <a:ext cx="791150" cy="245162"/>
            </a:xfrm>
            <a:custGeom>
              <a:avLst/>
              <a:gdLst>
                <a:gd name="T0" fmla="*/ 177 w 216"/>
                <a:gd name="T1" fmla="*/ 67 h 67"/>
                <a:gd name="T2" fmla="*/ 177 w 216"/>
                <a:gd name="T3" fmla="*/ 62 h 67"/>
                <a:gd name="T4" fmla="*/ 188 w 216"/>
                <a:gd name="T5" fmla="*/ 62 h 67"/>
                <a:gd name="T6" fmla="*/ 189 w 216"/>
                <a:gd name="T7" fmla="*/ 62 h 67"/>
                <a:gd name="T8" fmla="*/ 189 w 216"/>
                <a:gd name="T9" fmla="*/ 62 h 67"/>
                <a:gd name="T10" fmla="*/ 190 w 216"/>
                <a:gd name="T11" fmla="*/ 67 h 67"/>
                <a:gd name="T12" fmla="*/ 188 w 216"/>
                <a:gd name="T13" fmla="*/ 67 h 67"/>
                <a:gd name="T14" fmla="*/ 188 w 216"/>
                <a:gd name="T15" fmla="*/ 67 h 67"/>
                <a:gd name="T16" fmla="*/ 177 w 216"/>
                <a:gd name="T17" fmla="*/ 67 h 67"/>
                <a:gd name="T18" fmla="*/ 151 w 216"/>
                <a:gd name="T19" fmla="*/ 67 h 67"/>
                <a:gd name="T20" fmla="*/ 151 w 216"/>
                <a:gd name="T21" fmla="*/ 62 h 67"/>
                <a:gd name="T22" fmla="*/ 164 w 216"/>
                <a:gd name="T23" fmla="*/ 62 h 67"/>
                <a:gd name="T24" fmla="*/ 164 w 216"/>
                <a:gd name="T25" fmla="*/ 67 h 67"/>
                <a:gd name="T26" fmla="*/ 151 w 216"/>
                <a:gd name="T27" fmla="*/ 67 h 67"/>
                <a:gd name="T28" fmla="*/ 125 w 216"/>
                <a:gd name="T29" fmla="*/ 67 h 67"/>
                <a:gd name="T30" fmla="*/ 125 w 216"/>
                <a:gd name="T31" fmla="*/ 62 h 67"/>
                <a:gd name="T32" fmla="*/ 138 w 216"/>
                <a:gd name="T33" fmla="*/ 62 h 67"/>
                <a:gd name="T34" fmla="*/ 138 w 216"/>
                <a:gd name="T35" fmla="*/ 67 h 67"/>
                <a:gd name="T36" fmla="*/ 125 w 216"/>
                <a:gd name="T37" fmla="*/ 67 h 67"/>
                <a:gd name="T38" fmla="*/ 99 w 216"/>
                <a:gd name="T39" fmla="*/ 67 h 67"/>
                <a:gd name="T40" fmla="*/ 99 w 216"/>
                <a:gd name="T41" fmla="*/ 62 h 67"/>
                <a:gd name="T42" fmla="*/ 112 w 216"/>
                <a:gd name="T43" fmla="*/ 62 h 67"/>
                <a:gd name="T44" fmla="*/ 112 w 216"/>
                <a:gd name="T45" fmla="*/ 67 h 67"/>
                <a:gd name="T46" fmla="*/ 99 w 216"/>
                <a:gd name="T47" fmla="*/ 67 h 67"/>
                <a:gd name="T48" fmla="*/ 73 w 216"/>
                <a:gd name="T49" fmla="*/ 67 h 67"/>
                <a:gd name="T50" fmla="*/ 73 w 216"/>
                <a:gd name="T51" fmla="*/ 62 h 67"/>
                <a:gd name="T52" fmla="*/ 86 w 216"/>
                <a:gd name="T53" fmla="*/ 62 h 67"/>
                <a:gd name="T54" fmla="*/ 86 w 216"/>
                <a:gd name="T55" fmla="*/ 67 h 67"/>
                <a:gd name="T56" fmla="*/ 73 w 216"/>
                <a:gd name="T57" fmla="*/ 67 h 67"/>
                <a:gd name="T58" fmla="*/ 48 w 216"/>
                <a:gd name="T59" fmla="*/ 67 h 67"/>
                <a:gd name="T60" fmla="*/ 48 w 216"/>
                <a:gd name="T61" fmla="*/ 62 h 67"/>
                <a:gd name="T62" fmla="*/ 61 w 216"/>
                <a:gd name="T63" fmla="*/ 62 h 67"/>
                <a:gd name="T64" fmla="*/ 61 w 216"/>
                <a:gd name="T65" fmla="*/ 67 h 67"/>
                <a:gd name="T66" fmla="*/ 48 w 216"/>
                <a:gd name="T67" fmla="*/ 67 h 67"/>
                <a:gd name="T68" fmla="*/ 22 w 216"/>
                <a:gd name="T69" fmla="*/ 67 h 67"/>
                <a:gd name="T70" fmla="*/ 22 w 216"/>
                <a:gd name="T71" fmla="*/ 62 h 67"/>
                <a:gd name="T72" fmla="*/ 35 w 216"/>
                <a:gd name="T73" fmla="*/ 62 h 67"/>
                <a:gd name="T74" fmla="*/ 35 w 216"/>
                <a:gd name="T75" fmla="*/ 67 h 67"/>
                <a:gd name="T76" fmla="*/ 22 w 216"/>
                <a:gd name="T77" fmla="*/ 67 h 67"/>
                <a:gd name="T78" fmla="*/ 0 w 216"/>
                <a:gd name="T79" fmla="*/ 67 h 67"/>
                <a:gd name="T80" fmla="*/ 0 w 216"/>
                <a:gd name="T81" fmla="*/ 62 h 67"/>
                <a:gd name="T82" fmla="*/ 9 w 216"/>
                <a:gd name="T83" fmla="*/ 62 h 67"/>
                <a:gd name="T84" fmla="*/ 9 w 216"/>
                <a:gd name="T85" fmla="*/ 67 h 67"/>
                <a:gd name="T86" fmla="*/ 0 w 216"/>
                <a:gd name="T87" fmla="*/ 67 h 67"/>
                <a:gd name="T88" fmla="*/ 200 w 216"/>
                <a:gd name="T89" fmla="*/ 58 h 67"/>
                <a:gd name="T90" fmla="*/ 208 w 216"/>
                <a:gd name="T91" fmla="*/ 50 h 67"/>
                <a:gd name="T92" fmla="*/ 208 w 216"/>
                <a:gd name="T93" fmla="*/ 50 h 67"/>
                <a:gd name="T94" fmla="*/ 213 w 216"/>
                <a:gd name="T95" fmla="*/ 52 h 67"/>
                <a:gd name="T96" fmla="*/ 203 w 216"/>
                <a:gd name="T97" fmla="*/ 63 h 67"/>
                <a:gd name="T98" fmla="*/ 203 w 216"/>
                <a:gd name="T99" fmla="*/ 63 h 67"/>
                <a:gd name="T100" fmla="*/ 200 w 216"/>
                <a:gd name="T101" fmla="*/ 58 h 67"/>
                <a:gd name="T102" fmla="*/ 211 w 216"/>
                <a:gd name="T103" fmla="*/ 39 h 67"/>
                <a:gd name="T104" fmla="*/ 211 w 216"/>
                <a:gd name="T105" fmla="*/ 26 h 67"/>
                <a:gd name="T106" fmla="*/ 216 w 216"/>
                <a:gd name="T107" fmla="*/ 26 h 67"/>
                <a:gd name="T108" fmla="*/ 216 w 216"/>
                <a:gd name="T109" fmla="*/ 39 h 67"/>
                <a:gd name="T110" fmla="*/ 211 w 216"/>
                <a:gd name="T111" fmla="*/ 39 h 67"/>
                <a:gd name="T112" fmla="*/ 211 w 216"/>
                <a:gd name="T113" fmla="*/ 13 h 67"/>
                <a:gd name="T114" fmla="*/ 211 w 216"/>
                <a:gd name="T115" fmla="*/ 0 h 67"/>
                <a:gd name="T116" fmla="*/ 216 w 216"/>
                <a:gd name="T117" fmla="*/ 0 h 67"/>
                <a:gd name="T118" fmla="*/ 216 w 216"/>
                <a:gd name="T119" fmla="*/ 13 h 67"/>
                <a:gd name="T120" fmla="*/ 211 w 216"/>
                <a:gd name="T121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67">
                  <a:moveTo>
                    <a:pt x="177" y="67"/>
                  </a:moveTo>
                  <a:cubicBezTo>
                    <a:pt x="177" y="62"/>
                    <a:pt x="177" y="62"/>
                    <a:pt x="177" y="62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8" y="62"/>
                    <a:pt x="189" y="62"/>
                    <a:pt x="189" y="62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89" y="67"/>
                    <a:pt x="188" y="67"/>
                    <a:pt x="188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77" y="67"/>
                    <a:pt x="177" y="67"/>
                    <a:pt x="177" y="67"/>
                  </a:cubicBezTo>
                  <a:close/>
                  <a:moveTo>
                    <a:pt x="151" y="67"/>
                  </a:moveTo>
                  <a:cubicBezTo>
                    <a:pt x="151" y="62"/>
                    <a:pt x="151" y="62"/>
                    <a:pt x="151" y="62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51" y="67"/>
                    <a:pt x="151" y="67"/>
                    <a:pt x="151" y="67"/>
                  </a:cubicBezTo>
                  <a:close/>
                  <a:moveTo>
                    <a:pt x="125" y="67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25" y="67"/>
                    <a:pt x="125" y="67"/>
                    <a:pt x="125" y="67"/>
                  </a:cubicBezTo>
                  <a:close/>
                  <a:moveTo>
                    <a:pt x="99" y="67"/>
                  </a:moveTo>
                  <a:cubicBezTo>
                    <a:pt x="99" y="62"/>
                    <a:pt x="99" y="62"/>
                    <a:pt x="99" y="62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99" y="67"/>
                    <a:pt x="99" y="67"/>
                    <a:pt x="99" y="67"/>
                  </a:cubicBezTo>
                  <a:close/>
                  <a:moveTo>
                    <a:pt x="73" y="67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3" y="67"/>
                    <a:pt x="73" y="67"/>
                    <a:pt x="73" y="67"/>
                  </a:cubicBezTo>
                  <a:close/>
                  <a:moveTo>
                    <a:pt x="48" y="67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48" y="67"/>
                    <a:pt x="48" y="67"/>
                    <a:pt x="48" y="67"/>
                  </a:cubicBezTo>
                  <a:close/>
                  <a:moveTo>
                    <a:pt x="22" y="67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2" y="67"/>
                    <a:pt x="22" y="67"/>
                    <a:pt x="22" y="67"/>
                  </a:cubicBezTo>
                  <a:close/>
                  <a:moveTo>
                    <a:pt x="0" y="67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200" y="58"/>
                  </a:moveTo>
                  <a:cubicBezTo>
                    <a:pt x="203" y="56"/>
                    <a:pt x="206" y="53"/>
                    <a:pt x="208" y="50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13" y="52"/>
                    <a:pt x="213" y="52"/>
                    <a:pt x="213" y="52"/>
                  </a:cubicBezTo>
                  <a:cubicBezTo>
                    <a:pt x="210" y="57"/>
                    <a:pt x="207" y="60"/>
                    <a:pt x="203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0" y="58"/>
                    <a:pt x="200" y="58"/>
                    <a:pt x="200" y="58"/>
                  </a:cubicBezTo>
                  <a:close/>
                  <a:moveTo>
                    <a:pt x="211" y="39"/>
                  </a:moveTo>
                  <a:cubicBezTo>
                    <a:pt x="211" y="26"/>
                    <a:pt x="211" y="26"/>
                    <a:pt x="211" y="26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11" y="39"/>
                    <a:pt x="211" y="39"/>
                    <a:pt x="211" y="39"/>
                  </a:cubicBezTo>
                  <a:close/>
                  <a:moveTo>
                    <a:pt x="211" y="13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1" y="13"/>
                    <a:pt x="211" y="13"/>
                    <a:pt x="211" y="13"/>
                  </a:cubicBezTo>
                  <a:close/>
                </a:path>
              </a:pathLst>
            </a:custGeom>
            <a:solidFill>
              <a:srgbClr val="F6C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15" name="AreaShape2"/>
            <p:cNvSpPr/>
            <p:nvPr/>
          </p:nvSpPr>
          <p:spPr bwMode="auto">
            <a:xfrm>
              <a:off x="6667275" y="2627735"/>
              <a:ext cx="823127" cy="570860"/>
            </a:xfrm>
            <a:custGeom>
              <a:avLst/>
              <a:gdLst>
                <a:gd name="T0" fmla="*/ 181 w 225"/>
                <a:gd name="T1" fmla="*/ 150 h 156"/>
                <a:gd name="T2" fmla="*/ 194 w 225"/>
                <a:gd name="T3" fmla="*/ 156 h 156"/>
                <a:gd name="T4" fmla="*/ 155 w 225"/>
                <a:gd name="T5" fmla="*/ 156 h 156"/>
                <a:gd name="T6" fmla="*/ 168 w 225"/>
                <a:gd name="T7" fmla="*/ 150 h 156"/>
                <a:gd name="T8" fmla="*/ 155 w 225"/>
                <a:gd name="T9" fmla="*/ 156 h 156"/>
                <a:gd name="T10" fmla="*/ 129 w 225"/>
                <a:gd name="T11" fmla="*/ 150 h 156"/>
                <a:gd name="T12" fmla="*/ 142 w 225"/>
                <a:gd name="T13" fmla="*/ 156 h 156"/>
                <a:gd name="T14" fmla="*/ 103 w 225"/>
                <a:gd name="T15" fmla="*/ 156 h 156"/>
                <a:gd name="T16" fmla="*/ 116 w 225"/>
                <a:gd name="T17" fmla="*/ 150 h 156"/>
                <a:gd name="T18" fmla="*/ 103 w 225"/>
                <a:gd name="T19" fmla="*/ 156 h 156"/>
                <a:gd name="T20" fmla="*/ 78 w 225"/>
                <a:gd name="T21" fmla="*/ 150 h 156"/>
                <a:gd name="T22" fmla="*/ 91 w 225"/>
                <a:gd name="T23" fmla="*/ 156 h 156"/>
                <a:gd name="T24" fmla="*/ 52 w 225"/>
                <a:gd name="T25" fmla="*/ 156 h 156"/>
                <a:gd name="T26" fmla="*/ 65 w 225"/>
                <a:gd name="T27" fmla="*/ 150 h 156"/>
                <a:gd name="T28" fmla="*/ 52 w 225"/>
                <a:gd name="T29" fmla="*/ 156 h 156"/>
                <a:gd name="T30" fmla="*/ 26 w 225"/>
                <a:gd name="T31" fmla="*/ 150 h 156"/>
                <a:gd name="T32" fmla="*/ 39 w 225"/>
                <a:gd name="T33" fmla="*/ 156 h 156"/>
                <a:gd name="T34" fmla="*/ 0 w 225"/>
                <a:gd name="T35" fmla="*/ 156 h 156"/>
                <a:gd name="T36" fmla="*/ 13 w 225"/>
                <a:gd name="T37" fmla="*/ 150 h 156"/>
                <a:gd name="T38" fmla="*/ 0 w 225"/>
                <a:gd name="T39" fmla="*/ 156 h 156"/>
                <a:gd name="T40" fmla="*/ 207 w 225"/>
                <a:gd name="T41" fmla="*/ 153 h 156"/>
                <a:gd name="T42" fmla="*/ 207 w 225"/>
                <a:gd name="T43" fmla="*/ 153 h 156"/>
                <a:gd name="T44" fmla="*/ 205 w 225"/>
                <a:gd name="T45" fmla="*/ 149 h 156"/>
                <a:gd name="T46" fmla="*/ 214 w 225"/>
                <a:gd name="T47" fmla="*/ 142 h 156"/>
                <a:gd name="T48" fmla="*/ 207 w 225"/>
                <a:gd name="T49" fmla="*/ 153 h 156"/>
                <a:gd name="T50" fmla="*/ 205 w 225"/>
                <a:gd name="T51" fmla="*/ 149 h 156"/>
                <a:gd name="T52" fmla="*/ 219 w 225"/>
                <a:gd name="T53" fmla="*/ 127 h 156"/>
                <a:gd name="T54" fmla="*/ 219 w 225"/>
                <a:gd name="T55" fmla="*/ 119 h 156"/>
                <a:gd name="T56" fmla="*/ 225 w 225"/>
                <a:gd name="T57" fmla="*/ 127 h 156"/>
                <a:gd name="T58" fmla="*/ 224 w 225"/>
                <a:gd name="T59" fmla="*/ 132 h 156"/>
                <a:gd name="T60" fmla="*/ 219 w 225"/>
                <a:gd name="T61" fmla="*/ 106 h 156"/>
                <a:gd name="T62" fmla="*/ 225 w 225"/>
                <a:gd name="T63" fmla="*/ 93 h 156"/>
                <a:gd name="T64" fmla="*/ 219 w 225"/>
                <a:gd name="T65" fmla="*/ 106 h 156"/>
                <a:gd name="T66" fmla="*/ 219 w 225"/>
                <a:gd name="T67" fmla="*/ 67 h 156"/>
                <a:gd name="T68" fmla="*/ 225 w 225"/>
                <a:gd name="T69" fmla="*/ 80 h 156"/>
                <a:gd name="T70" fmla="*/ 219 w 225"/>
                <a:gd name="T71" fmla="*/ 54 h 156"/>
                <a:gd name="T72" fmla="*/ 225 w 225"/>
                <a:gd name="T73" fmla="*/ 41 h 156"/>
                <a:gd name="T74" fmla="*/ 219 w 225"/>
                <a:gd name="T75" fmla="*/ 54 h 156"/>
                <a:gd name="T76" fmla="*/ 219 w 225"/>
                <a:gd name="T77" fmla="*/ 16 h 156"/>
                <a:gd name="T78" fmla="*/ 225 w 225"/>
                <a:gd name="T79" fmla="*/ 29 h 156"/>
                <a:gd name="T80" fmla="*/ 219 w 225"/>
                <a:gd name="T81" fmla="*/ 3 h 156"/>
                <a:gd name="T82" fmla="*/ 225 w 225"/>
                <a:gd name="T83" fmla="*/ 0 h 156"/>
                <a:gd name="T84" fmla="*/ 219 w 225"/>
                <a:gd name="T85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5" h="156">
                  <a:moveTo>
                    <a:pt x="181" y="156"/>
                  </a:moveTo>
                  <a:cubicBezTo>
                    <a:pt x="181" y="150"/>
                    <a:pt x="181" y="150"/>
                    <a:pt x="181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181" y="156"/>
                    <a:pt x="181" y="156"/>
                    <a:pt x="181" y="156"/>
                  </a:cubicBezTo>
                  <a:close/>
                  <a:moveTo>
                    <a:pt x="155" y="156"/>
                  </a:moveTo>
                  <a:cubicBezTo>
                    <a:pt x="155" y="150"/>
                    <a:pt x="155" y="150"/>
                    <a:pt x="155" y="150"/>
                  </a:cubicBezTo>
                  <a:cubicBezTo>
                    <a:pt x="168" y="150"/>
                    <a:pt x="168" y="150"/>
                    <a:pt x="168" y="150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55" y="156"/>
                    <a:pt x="155" y="156"/>
                    <a:pt x="155" y="156"/>
                  </a:cubicBezTo>
                  <a:close/>
                  <a:moveTo>
                    <a:pt x="129" y="156"/>
                  </a:moveTo>
                  <a:cubicBezTo>
                    <a:pt x="129" y="150"/>
                    <a:pt x="129" y="150"/>
                    <a:pt x="129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129" y="156"/>
                    <a:pt x="129" y="156"/>
                    <a:pt x="129" y="156"/>
                  </a:cubicBezTo>
                  <a:close/>
                  <a:moveTo>
                    <a:pt x="103" y="156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6"/>
                    <a:pt x="116" y="156"/>
                    <a:pt x="116" y="156"/>
                  </a:cubicBezTo>
                  <a:cubicBezTo>
                    <a:pt x="103" y="156"/>
                    <a:pt x="103" y="156"/>
                    <a:pt x="103" y="156"/>
                  </a:cubicBezTo>
                  <a:close/>
                  <a:moveTo>
                    <a:pt x="78" y="156"/>
                  </a:moveTo>
                  <a:cubicBezTo>
                    <a:pt x="78" y="150"/>
                    <a:pt x="78" y="150"/>
                    <a:pt x="78" y="150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78" y="156"/>
                    <a:pt x="78" y="156"/>
                    <a:pt x="78" y="156"/>
                  </a:cubicBezTo>
                  <a:close/>
                  <a:moveTo>
                    <a:pt x="52" y="156"/>
                  </a:moveTo>
                  <a:cubicBezTo>
                    <a:pt x="52" y="150"/>
                    <a:pt x="52" y="150"/>
                    <a:pt x="52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52" y="156"/>
                    <a:pt x="52" y="156"/>
                    <a:pt x="52" y="156"/>
                  </a:cubicBezTo>
                  <a:close/>
                  <a:moveTo>
                    <a:pt x="26" y="156"/>
                  </a:moveTo>
                  <a:cubicBezTo>
                    <a:pt x="26" y="150"/>
                    <a:pt x="26" y="150"/>
                    <a:pt x="26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26" y="156"/>
                    <a:pt x="26" y="156"/>
                    <a:pt x="26" y="156"/>
                  </a:cubicBezTo>
                  <a:close/>
                  <a:moveTo>
                    <a:pt x="0" y="156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0" y="156"/>
                    <a:pt x="0" y="156"/>
                    <a:pt x="0" y="156"/>
                  </a:cubicBezTo>
                  <a:close/>
                  <a:moveTo>
                    <a:pt x="207" y="153"/>
                  </a:move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lose/>
                  <a:moveTo>
                    <a:pt x="205" y="149"/>
                  </a:moveTo>
                  <a:cubicBezTo>
                    <a:pt x="209" y="147"/>
                    <a:pt x="212" y="145"/>
                    <a:pt x="214" y="142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8" y="145"/>
                    <a:pt x="218" y="145"/>
                    <a:pt x="218" y="145"/>
                  </a:cubicBezTo>
                  <a:cubicBezTo>
                    <a:pt x="216" y="149"/>
                    <a:pt x="212" y="151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5" y="149"/>
                    <a:pt x="205" y="149"/>
                    <a:pt x="205" y="149"/>
                  </a:cubicBezTo>
                  <a:close/>
                  <a:moveTo>
                    <a:pt x="219" y="131"/>
                  </a:moveTo>
                  <a:cubicBezTo>
                    <a:pt x="219" y="130"/>
                    <a:pt x="219" y="129"/>
                    <a:pt x="219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5" y="129"/>
                    <a:pt x="224" y="130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19" y="131"/>
                    <a:pt x="219" y="131"/>
                    <a:pt x="219" y="131"/>
                  </a:cubicBezTo>
                  <a:close/>
                  <a:moveTo>
                    <a:pt x="219" y="106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9" y="106"/>
                    <a:pt x="219" y="106"/>
                    <a:pt x="219" y="106"/>
                  </a:cubicBezTo>
                  <a:close/>
                  <a:moveTo>
                    <a:pt x="219" y="80"/>
                  </a:moveTo>
                  <a:cubicBezTo>
                    <a:pt x="219" y="67"/>
                    <a:pt x="219" y="67"/>
                    <a:pt x="219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19" y="80"/>
                    <a:pt x="219" y="80"/>
                    <a:pt x="219" y="80"/>
                  </a:cubicBezTo>
                  <a:close/>
                  <a:moveTo>
                    <a:pt x="219" y="54"/>
                  </a:moveTo>
                  <a:cubicBezTo>
                    <a:pt x="219" y="41"/>
                    <a:pt x="219" y="41"/>
                    <a:pt x="219" y="41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19" y="54"/>
                    <a:pt x="219" y="54"/>
                    <a:pt x="219" y="54"/>
                  </a:cubicBezTo>
                  <a:close/>
                  <a:moveTo>
                    <a:pt x="219" y="29"/>
                  </a:moveTo>
                  <a:cubicBezTo>
                    <a:pt x="219" y="16"/>
                    <a:pt x="219" y="16"/>
                    <a:pt x="219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29"/>
                    <a:pt x="225" y="29"/>
                    <a:pt x="225" y="29"/>
                  </a:cubicBezTo>
                  <a:cubicBezTo>
                    <a:pt x="219" y="29"/>
                    <a:pt x="219" y="29"/>
                    <a:pt x="219" y="29"/>
                  </a:cubicBezTo>
                  <a:close/>
                  <a:moveTo>
                    <a:pt x="219" y="3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"/>
                    <a:pt x="225" y="3"/>
                    <a:pt x="225" y="3"/>
                  </a:cubicBezTo>
                  <a:cubicBezTo>
                    <a:pt x="219" y="3"/>
                    <a:pt x="219" y="3"/>
                    <a:pt x="219" y="3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16" name="AreaShape3"/>
            <p:cNvSpPr/>
            <p:nvPr/>
          </p:nvSpPr>
          <p:spPr bwMode="auto">
            <a:xfrm>
              <a:off x="4598204" y="3012650"/>
              <a:ext cx="516379" cy="1192647"/>
            </a:xfrm>
            <a:custGeom>
              <a:avLst/>
              <a:gdLst>
                <a:gd name="T0" fmla="*/ 129 w 141"/>
                <a:gd name="T1" fmla="*/ 320 h 326"/>
                <a:gd name="T2" fmla="*/ 141 w 141"/>
                <a:gd name="T3" fmla="*/ 326 h 326"/>
                <a:gd name="T4" fmla="*/ 103 w 141"/>
                <a:gd name="T5" fmla="*/ 326 h 326"/>
                <a:gd name="T6" fmla="*/ 116 w 141"/>
                <a:gd name="T7" fmla="*/ 320 h 326"/>
                <a:gd name="T8" fmla="*/ 103 w 141"/>
                <a:gd name="T9" fmla="*/ 326 h 326"/>
                <a:gd name="T10" fmla="*/ 78 w 141"/>
                <a:gd name="T11" fmla="*/ 320 h 326"/>
                <a:gd name="T12" fmla="*/ 90 w 141"/>
                <a:gd name="T13" fmla="*/ 326 h 326"/>
                <a:gd name="T14" fmla="*/ 52 w 141"/>
                <a:gd name="T15" fmla="*/ 326 h 326"/>
                <a:gd name="T16" fmla="*/ 65 w 141"/>
                <a:gd name="T17" fmla="*/ 320 h 326"/>
                <a:gd name="T18" fmla="*/ 52 w 141"/>
                <a:gd name="T19" fmla="*/ 326 h 326"/>
                <a:gd name="T20" fmla="*/ 26 w 141"/>
                <a:gd name="T21" fmla="*/ 325 h 326"/>
                <a:gd name="T22" fmla="*/ 26 w 141"/>
                <a:gd name="T23" fmla="*/ 320 h 326"/>
                <a:gd name="T24" fmla="*/ 29 w 141"/>
                <a:gd name="T25" fmla="*/ 320 h 326"/>
                <a:gd name="T26" fmla="*/ 39 w 141"/>
                <a:gd name="T27" fmla="*/ 326 h 326"/>
                <a:gd name="T28" fmla="*/ 3 w 141"/>
                <a:gd name="T29" fmla="*/ 310 h 326"/>
                <a:gd name="T30" fmla="*/ 8 w 141"/>
                <a:gd name="T31" fmla="*/ 308 h 326"/>
                <a:gd name="T32" fmla="*/ 16 w 141"/>
                <a:gd name="T33" fmla="*/ 316 h 326"/>
                <a:gd name="T34" fmla="*/ 3 w 141"/>
                <a:gd name="T35" fmla="*/ 310 h 326"/>
                <a:gd name="T36" fmla="*/ 0 w 141"/>
                <a:gd name="T37" fmla="*/ 283 h 326"/>
                <a:gd name="T38" fmla="*/ 5 w 141"/>
                <a:gd name="T39" fmla="*/ 296 h 326"/>
                <a:gd name="T40" fmla="*/ 0 w 141"/>
                <a:gd name="T41" fmla="*/ 271 h 326"/>
                <a:gd name="T42" fmla="*/ 5 w 141"/>
                <a:gd name="T43" fmla="*/ 258 h 326"/>
                <a:gd name="T44" fmla="*/ 0 w 141"/>
                <a:gd name="T45" fmla="*/ 271 h 326"/>
                <a:gd name="T46" fmla="*/ 0 w 141"/>
                <a:gd name="T47" fmla="*/ 232 h 326"/>
                <a:gd name="T48" fmla="*/ 5 w 141"/>
                <a:gd name="T49" fmla="*/ 245 h 326"/>
                <a:gd name="T50" fmla="*/ 0 w 141"/>
                <a:gd name="T51" fmla="*/ 219 h 326"/>
                <a:gd name="T52" fmla="*/ 5 w 141"/>
                <a:gd name="T53" fmla="*/ 206 h 326"/>
                <a:gd name="T54" fmla="*/ 0 w 141"/>
                <a:gd name="T55" fmla="*/ 219 h 326"/>
                <a:gd name="T56" fmla="*/ 0 w 141"/>
                <a:gd name="T57" fmla="*/ 180 h 326"/>
                <a:gd name="T58" fmla="*/ 5 w 141"/>
                <a:gd name="T59" fmla="*/ 193 h 326"/>
                <a:gd name="T60" fmla="*/ 0 w 141"/>
                <a:gd name="T61" fmla="*/ 167 h 326"/>
                <a:gd name="T62" fmla="*/ 5 w 141"/>
                <a:gd name="T63" fmla="*/ 155 h 326"/>
                <a:gd name="T64" fmla="*/ 0 w 141"/>
                <a:gd name="T65" fmla="*/ 167 h 326"/>
                <a:gd name="T66" fmla="*/ 0 w 141"/>
                <a:gd name="T67" fmla="*/ 129 h 326"/>
                <a:gd name="T68" fmla="*/ 5 w 141"/>
                <a:gd name="T69" fmla="*/ 142 h 326"/>
                <a:gd name="T70" fmla="*/ 0 w 141"/>
                <a:gd name="T71" fmla="*/ 116 h 326"/>
                <a:gd name="T72" fmla="*/ 5 w 141"/>
                <a:gd name="T73" fmla="*/ 103 h 326"/>
                <a:gd name="T74" fmla="*/ 0 w 141"/>
                <a:gd name="T75" fmla="*/ 116 h 326"/>
                <a:gd name="T76" fmla="*/ 0 w 141"/>
                <a:gd name="T77" fmla="*/ 77 h 326"/>
                <a:gd name="T78" fmla="*/ 5 w 141"/>
                <a:gd name="T79" fmla="*/ 90 h 326"/>
                <a:gd name="T80" fmla="*/ 0 w 141"/>
                <a:gd name="T81" fmla="*/ 64 h 326"/>
                <a:gd name="T82" fmla="*/ 5 w 141"/>
                <a:gd name="T83" fmla="*/ 51 h 326"/>
                <a:gd name="T84" fmla="*/ 0 w 141"/>
                <a:gd name="T85" fmla="*/ 64 h 326"/>
                <a:gd name="T86" fmla="*/ 0 w 141"/>
                <a:gd name="T87" fmla="*/ 26 h 326"/>
                <a:gd name="T88" fmla="*/ 5 w 141"/>
                <a:gd name="T89" fmla="*/ 39 h 326"/>
                <a:gd name="T90" fmla="*/ 0 w 141"/>
                <a:gd name="T91" fmla="*/ 13 h 326"/>
                <a:gd name="T92" fmla="*/ 5 w 141"/>
                <a:gd name="T93" fmla="*/ 0 h 326"/>
                <a:gd name="T94" fmla="*/ 0 w 141"/>
                <a:gd name="T95" fmla="*/ 1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1" h="326">
                  <a:moveTo>
                    <a:pt x="129" y="326"/>
                  </a:moveTo>
                  <a:cubicBezTo>
                    <a:pt x="129" y="320"/>
                    <a:pt x="129" y="320"/>
                    <a:pt x="129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141" y="326"/>
                    <a:pt x="141" y="326"/>
                    <a:pt x="141" y="326"/>
                  </a:cubicBezTo>
                  <a:cubicBezTo>
                    <a:pt x="129" y="326"/>
                    <a:pt x="129" y="326"/>
                    <a:pt x="129" y="326"/>
                  </a:cubicBezTo>
                  <a:close/>
                  <a:moveTo>
                    <a:pt x="103" y="326"/>
                  </a:moveTo>
                  <a:cubicBezTo>
                    <a:pt x="103" y="320"/>
                    <a:pt x="103" y="320"/>
                    <a:pt x="103" y="320"/>
                  </a:cubicBezTo>
                  <a:cubicBezTo>
                    <a:pt x="116" y="320"/>
                    <a:pt x="116" y="320"/>
                    <a:pt x="116" y="320"/>
                  </a:cubicBezTo>
                  <a:cubicBezTo>
                    <a:pt x="116" y="326"/>
                    <a:pt x="116" y="326"/>
                    <a:pt x="116" y="326"/>
                  </a:cubicBezTo>
                  <a:cubicBezTo>
                    <a:pt x="103" y="326"/>
                    <a:pt x="103" y="326"/>
                    <a:pt x="103" y="326"/>
                  </a:cubicBezTo>
                  <a:close/>
                  <a:moveTo>
                    <a:pt x="78" y="326"/>
                  </a:moveTo>
                  <a:cubicBezTo>
                    <a:pt x="78" y="320"/>
                    <a:pt x="78" y="320"/>
                    <a:pt x="78" y="320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26"/>
                    <a:pt x="90" y="326"/>
                    <a:pt x="90" y="326"/>
                  </a:cubicBezTo>
                  <a:cubicBezTo>
                    <a:pt x="78" y="326"/>
                    <a:pt x="78" y="326"/>
                    <a:pt x="78" y="326"/>
                  </a:cubicBezTo>
                  <a:close/>
                  <a:moveTo>
                    <a:pt x="52" y="326"/>
                  </a:moveTo>
                  <a:cubicBezTo>
                    <a:pt x="52" y="320"/>
                    <a:pt x="52" y="320"/>
                    <a:pt x="52" y="320"/>
                  </a:cubicBezTo>
                  <a:cubicBezTo>
                    <a:pt x="65" y="320"/>
                    <a:pt x="65" y="320"/>
                    <a:pt x="65" y="320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52" y="326"/>
                    <a:pt x="52" y="326"/>
                    <a:pt x="52" y="326"/>
                  </a:cubicBezTo>
                  <a:close/>
                  <a:moveTo>
                    <a:pt x="29" y="326"/>
                  </a:moveTo>
                  <a:cubicBezTo>
                    <a:pt x="28" y="326"/>
                    <a:pt x="27" y="326"/>
                    <a:pt x="26" y="325"/>
                  </a:cubicBezTo>
                  <a:cubicBezTo>
                    <a:pt x="26" y="325"/>
                    <a:pt x="26" y="325"/>
                    <a:pt x="26" y="325"/>
                  </a:cubicBezTo>
                  <a:cubicBezTo>
                    <a:pt x="26" y="320"/>
                    <a:pt x="26" y="320"/>
                    <a:pt x="26" y="320"/>
                  </a:cubicBezTo>
                  <a:cubicBezTo>
                    <a:pt x="27" y="320"/>
                    <a:pt x="28" y="320"/>
                    <a:pt x="29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29" y="326"/>
                    <a:pt x="29" y="326"/>
                    <a:pt x="29" y="326"/>
                  </a:cubicBezTo>
                  <a:close/>
                  <a:moveTo>
                    <a:pt x="3" y="310"/>
                  </a:moveTo>
                  <a:cubicBezTo>
                    <a:pt x="3" y="310"/>
                    <a:pt x="3" y="310"/>
                    <a:pt x="3" y="310"/>
                  </a:cubicBezTo>
                  <a:cubicBezTo>
                    <a:pt x="8" y="308"/>
                    <a:pt x="8" y="308"/>
                    <a:pt x="8" y="308"/>
                  </a:cubicBezTo>
                  <a:cubicBezTo>
                    <a:pt x="10" y="311"/>
                    <a:pt x="12" y="314"/>
                    <a:pt x="16" y="316"/>
                  </a:cubicBezTo>
                  <a:cubicBezTo>
                    <a:pt x="16" y="316"/>
                    <a:pt x="16" y="316"/>
                    <a:pt x="16" y="316"/>
                  </a:cubicBezTo>
                  <a:cubicBezTo>
                    <a:pt x="13" y="321"/>
                    <a:pt x="13" y="321"/>
                    <a:pt x="13" y="321"/>
                  </a:cubicBezTo>
                  <a:cubicBezTo>
                    <a:pt x="9" y="318"/>
                    <a:pt x="6" y="314"/>
                    <a:pt x="3" y="310"/>
                  </a:cubicBezTo>
                  <a:close/>
                  <a:moveTo>
                    <a:pt x="0" y="296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5" y="283"/>
                    <a:pt x="5" y="283"/>
                    <a:pt x="5" y="283"/>
                  </a:cubicBezTo>
                  <a:cubicBezTo>
                    <a:pt x="5" y="296"/>
                    <a:pt x="5" y="296"/>
                    <a:pt x="5" y="296"/>
                  </a:cubicBezTo>
                  <a:cubicBezTo>
                    <a:pt x="0" y="296"/>
                    <a:pt x="0" y="296"/>
                    <a:pt x="0" y="296"/>
                  </a:cubicBezTo>
                  <a:close/>
                  <a:moveTo>
                    <a:pt x="0" y="271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5" y="271"/>
                    <a:pt x="5" y="271"/>
                    <a:pt x="5" y="271"/>
                  </a:cubicBezTo>
                  <a:cubicBezTo>
                    <a:pt x="0" y="271"/>
                    <a:pt x="0" y="271"/>
                    <a:pt x="0" y="271"/>
                  </a:cubicBezTo>
                  <a:close/>
                  <a:moveTo>
                    <a:pt x="0" y="245"/>
                  </a:moveTo>
                  <a:cubicBezTo>
                    <a:pt x="0" y="232"/>
                    <a:pt x="0" y="232"/>
                    <a:pt x="0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0" y="245"/>
                    <a:pt x="0" y="245"/>
                    <a:pt x="0" y="245"/>
                  </a:cubicBezTo>
                  <a:close/>
                  <a:moveTo>
                    <a:pt x="0" y="219"/>
                  </a:moveTo>
                  <a:cubicBezTo>
                    <a:pt x="0" y="206"/>
                    <a:pt x="0" y="206"/>
                    <a:pt x="0" y="206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0" y="219"/>
                    <a:pt x="0" y="219"/>
                    <a:pt x="0" y="219"/>
                  </a:cubicBezTo>
                  <a:close/>
                  <a:moveTo>
                    <a:pt x="0" y="193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5" y="180"/>
                    <a:pt x="5" y="180"/>
                    <a:pt x="5" y="180"/>
                  </a:cubicBezTo>
                  <a:cubicBezTo>
                    <a:pt x="5" y="193"/>
                    <a:pt x="5" y="193"/>
                    <a:pt x="5" y="193"/>
                  </a:cubicBezTo>
                  <a:cubicBezTo>
                    <a:pt x="0" y="193"/>
                    <a:pt x="0" y="193"/>
                    <a:pt x="0" y="193"/>
                  </a:cubicBezTo>
                  <a:close/>
                  <a:moveTo>
                    <a:pt x="0" y="167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0" y="167"/>
                    <a:pt x="0" y="167"/>
                    <a:pt x="0" y="167"/>
                  </a:cubicBezTo>
                  <a:close/>
                  <a:moveTo>
                    <a:pt x="0" y="142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42"/>
                    <a:pt x="0" y="142"/>
                    <a:pt x="0" y="142"/>
                  </a:cubicBezTo>
                  <a:close/>
                  <a:moveTo>
                    <a:pt x="0" y="116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0" y="116"/>
                    <a:pt x="0" y="116"/>
                    <a:pt x="0" y="116"/>
                  </a:cubicBezTo>
                  <a:close/>
                  <a:moveTo>
                    <a:pt x="0" y="9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90"/>
                    <a:pt x="0" y="90"/>
                    <a:pt x="0" y="90"/>
                  </a:cubicBezTo>
                  <a:close/>
                  <a:moveTo>
                    <a:pt x="0" y="64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0" y="39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  <a:moveTo>
                    <a:pt x="0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17" name="ValueShape1"/>
            <p:cNvSpPr/>
            <p:nvPr/>
          </p:nvSpPr>
          <p:spPr bwMode="auto">
            <a:xfrm>
              <a:off x="3763234" y="3312292"/>
              <a:ext cx="882345" cy="467821"/>
            </a:xfrm>
            <a:custGeom>
              <a:avLst/>
              <a:gdLst>
                <a:gd name="T0" fmla="*/ 211 w 241"/>
                <a:gd name="T1" fmla="*/ 128 h 128"/>
                <a:gd name="T2" fmla="*/ 40 w 241"/>
                <a:gd name="T3" fmla="*/ 128 h 128"/>
                <a:gd name="T4" fmla="*/ 0 w 241"/>
                <a:gd name="T5" fmla="*/ 88 h 128"/>
                <a:gd name="T6" fmla="*/ 40 w 241"/>
                <a:gd name="T7" fmla="*/ 48 h 128"/>
                <a:gd name="T8" fmla="*/ 48 w 241"/>
                <a:gd name="T9" fmla="*/ 48 h 128"/>
                <a:gd name="T10" fmla="*/ 60 w 241"/>
                <a:gd name="T11" fmla="*/ 51 h 128"/>
                <a:gd name="T12" fmla="*/ 65 w 241"/>
                <a:gd name="T13" fmla="*/ 39 h 128"/>
                <a:gd name="T14" fmla="*/ 124 w 241"/>
                <a:gd name="T15" fmla="*/ 0 h 128"/>
                <a:gd name="T16" fmla="*/ 166 w 241"/>
                <a:gd name="T17" fmla="*/ 15 h 128"/>
                <a:gd name="T18" fmla="*/ 187 w 241"/>
                <a:gd name="T19" fmla="*/ 54 h 128"/>
                <a:gd name="T20" fmla="*/ 190 w 241"/>
                <a:gd name="T21" fmla="*/ 69 h 128"/>
                <a:gd name="T22" fmla="*/ 205 w 241"/>
                <a:gd name="T23" fmla="*/ 66 h 128"/>
                <a:gd name="T24" fmla="*/ 210 w 241"/>
                <a:gd name="T25" fmla="*/ 65 h 128"/>
                <a:gd name="T26" fmla="*/ 241 w 241"/>
                <a:gd name="T27" fmla="*/ 97 h 128"/>
                <a:gd name="T28" fmla="*/ 210 w 241"/>
                <a:gd name="T29" fmla="*/ 128 h 128"/>
                <a:gd name="T30" fmla="*/ 211 w 241"/>
                <a:gd name="T3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8">
                  <a:moveTo>
                    <a:pt x="211" y="128"/>
                  </a:moveTo>
                  <a:cubicBezTo>
                    <a:pt x="40" y="128"/>
                    <a:pt x="40" y="128"/>
                    <a:pt x="40" y="128"/>
                  </a:cubicBezTo>
                  <a:cubicBezTo>
                    <a:pt x="18" y="128"/>
                    <a:pt x="0" y="110"/>
                    <a:pt x="0" y="88"/>
                  </a:cubicBezTo>
                  <a:cubicBezTo>
                    <a:pt x="0" y="66"/>
                    <a:pt x="18" y="48"/>
                    <a:pt x="40" y="48"/>
                  </a:cubicBezTo>
                  <a:cubicBezTo>
                    <a:pt x="43" y="48"/>
                    <a:pt x="46" y="48"/>
                    <a:pt x="48" y="48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75" y="15"/>
                    <a:pt x="98" y="0"/>
                    <a:pt x="124" y="0"/>
                  </a:cubicBezTo>
                  <a:cubicBezTo>
                    <a:pt x="139" y="0"/>
                    <a:pt x="154" y="5"/>
                    <a:pt x="166" y="15"/>
                  </a:cubicBezTo>
                  <a:cubicBezTo>
                    <a:pt x="177" y="25"/>
                    <a:pt x="185" y="39"/>
                    <a:pt x="187" y="54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8" y="65"/>
                    <a:pt x="210" y="65"/>
                  </a:cubicBezTo>
                  <a:cubicBezTo>
                    <a:pt x="227" y="65"/>
                    <a:pt x="241" y="80"/>
                    <a:pt x="241" y="97"/>
                  </a:cubicBezTo>
                  <a:cubicBezTo>
                    <a:pt x="241" y="114"/>
                    <a:pt x="227" y="128"/>
                    <a:pt x="210" y="128"/>
                  </a:cubicBezTo>
                  <a:cubicBezTo>
                    <a:pt x="211" y="128"/>
                    <a:pt x="211" y="128"/>
                    <a:pt x="211" y="12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BAF3E"/>
                </a:gs>
                <a:gs pos="100000">
                  <a:srgbClr val="F0FAF9"/>
                </a:gs>
                <a:gs pos="67000">
                  <a:srgbClr val="FBAF3E"/>
                </a:gs>
                <a:gs pos="67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18" name="BackShape1"/>
            <p:cNvSpPr/>
            <p:nvPr/>
          </p:nvSpPr>
          <p:spPr bwMode="auto">
            <a:xfrm>
              <a:off x="3696910" y="3245969"/>
              <a:ext cx="1013809" cy="600469"/>
            </a:xfrm>
            <a:custGeom>
              <a:avLst/>
              <a:gdLst>
                <a:gd name="T0" fmla="*/ 55 w 277"/>
                <a:gd name="T1" fmla="*/ 164 h 164"/>
                <a:gd name="T2" fmla="*/ 55 w 277"/>
                <a:gd name="T3" fmla="*/ 164 h 164"/>
                <a:gd name="T4" fmla="*/ 0 w 277"/>
                <a:gd name="T5" fmla="*/ 106 h 164"/>
                <a:gd name="T6" fmla="*/ 0 w 277"/>
                <a:gd name="T7" fmla="*/ 106 h 164"/>
                <a:gd name="T8" fmla="*/ 58 w 277"/>
                <a:gd name="T9" fmla="*/ 48 h 164"/>
                <a:gd name="T10" fmla="*/ 58 w 277"/>
                <a:gd name="T11" fmla="*/ 48 h 164"/>
                <a:gd name="T12" fmla="*/ 67 w 277"/>
                <a:gd name="T13" fmla="*/ 48 h 164"/>
                <a:gd name="T14" fmla="*/ 67 w 277"/>
                <a:gd name="T15" fmla="*/ 48 h 164"/>
                <a:gd name="T16" fmla="*/ 142 w 277"/>
                <a:gd name="T17" fmla="*/ 0 h 164"/>
                <a:gd name="T18" fmla="*/ 142 w 277"/>
                <a:gd name="T19" fmla="*/ 0 h 164"/>
                <a:gd name="T20" fmla="*/ 222 w 277"/>
                <a:gd name="T21" fmla="*/ 66 h 164"/>
                <a:gd name="T22" fmla="*/ 222 w 277"/>
                <a:gd name="T23" fmla="*/ 66 h 164"/>
                <a:gd name="T24" fmla="*/ 228 w 277"/>
                <a:gd name="T25" fmla="*/ 66 h 164"/>
                <a:gd name="T26" fmla="*/ 228 w 277"/>
                <a:gd name="T27" fmla="*/ 66 h 164"/>
                <a:gd name="T28" fmla="*/ 277 w 277"/>
                <a:gd name="T29" fmla="*/ 115 h 164"/>
                <a:gd name="T30" fmla="*/ 277 w 277"/>
                <a:gd name="T31" fmla="*/ 115 h 164"/>
                <a:gd name="T32" fmla="*/ 231 w 277"/>
                <a:gd name="T33" fmla="*/ 164 h 164"/>
                <a:gd name="T34" fmla="*/ 231 w 277"/>
                <a:gd name="T35" fmla="*/ 164 h 164"/>
                <a:gd name="T36" fmla="*/ 231 w 277"/>
                <a:gd name="T37" fmla="*/ 164 h 164"/>
                <a:gd name="T38" fmla="*/ 55 w 277"/>
                <a:gd name="T39" fmla="*/ 164 h 164"/>
                <a:gd name="T40" fmla="*/ 227 w 277"/>
                <a:gd name="T41" fmla="*/ 158 h 164"/>
                <a:gd name="T42" fmla="*/ 229 w 277"/>
                <a:gd name="T43" fmla="*/ 158 h 164"/>
                <a:gd name="T44" fmla="*/ 271 w 277"/>
                <a:gd name="T45" fmla="*/ 115 h 164"/>
                <a:gd name="T46" fmla="*/ 271 w 277"/>
                <a:gd name="T47" fmla="*/ 115 h 164"/>
                <a:gd name="T48" fmla="*/ 259 w 277"/>
                <a:gd name="T49" fmla="*/ 84 h 164"/>
                <a:gd name="T50" fmla="*/ 259 w 277"/>
                <a:gd name="T51" fmla="*/ 84 h 164"/>
                <a:gd name="T52" fmla="*/ 228 w 277"/>
                <a:gd name="T53" fmla="*/ 71 h 164"/>
                <a:gd name="T54" fmla="*/ 228 w 277"/>
                <a:gd name="T55" fmla="*/ 71 h 164"/>
                <a:gd name="T56" fmla="*/ 221 w 277"/>
                <a:gd name="T57" fmla="*/ 72 h 164"/>
                <a:gd name="T58" fmla="*/ 221 w 277"/>
                <a:gd name="T59" fmla="*/ 72 h 164"/>
                <a:gd name="T60" fmla="*/ 218 w 277"/>
                <a:gd name="T61" fmla="*/ 72 h 164"/>
                <a:gd name="T62" fmla="*/ 217 w 277"/>
                <a:gd name="T63" fmla="*/ 70 h 164"/>
                <a:gd name="T64" fmla="*/ 142 w 277"/>
                <a:gd name="T65" fmla="*/ 6 h 164"/>
                <a:gd name="T66" fmla="*/ 142 w 277"/>
                <a:gd name="T67" fmla="*/ 6 h 164"/>
                <a:gd name="T68" fmla="*/ 72 w 277"/>
                <a:gd name="T69" fmla="*/ 53 h 164"/>
                <a:gd name="T70" fmla="*/ 72 w 277"/>
                <a:gd name="T71" fmla="*/ 53 h 164"/>
                <a:gd name="T72" fmla="*/ 71 w 277"/>
                <a:gd name="T73" fmla="*/ 55 h 164"/>
                <a:gd name="T74" fmla="*/ 68 w 277"/>
                <a:gd name="T75" fmla="*/ 54 h 164"/>
                <a:gd name="T76" fmla="*/ 58 w 277"/>
                <a:gd name="T77" fmla="*/ 53 h 164"/>
                <a:gd name="T78" fmla="*/ 58 w 277"/>
                <a:gd name="T79" fmla="*/ 53 h 164"/>
                <a:gd name="T80" fmla="*/ 21 w 277"/>
                <a:gd name="T81" fmla="*/ 69 h 164"/>
                <a:gd name="T82" fmla="*/ 21 w 277"/>
                <a:gd name="T83" fmla="*/ 69 h 164"/>
                <a:gd name="T84" fmla="*/ 6 w 277"/>
                <a:gd name="T85" fmla="*/ 106 h 164"/>
                <a:gd name="T86" fmla="*/ 6 w 277"/>
                <a:gd name="T87" fmla="*/ 106 h 164"/>
                <a:gd name="T88" fmla="*/ 58 w 277"/>
                <a:gd name="T89" fmla="*/ 158 h 164"/>
                <a:gd name="T90" fmla="*/ 58 w 277"/>
                <a:gd name="T91" fmla="*/ 158 h 164"/>
                <a:gd name="T92" fmla="*/ 60 w 277"/>
                <a:gd name="T93" fmla="*/ 158 h 164"/>
                <a:gd name="T94" fmla="*/ 227 w 277"/>
                <a:gd name="T95" fmla="*/ 15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164">
                  <a:moveTo>
                    <a:pt x="55" y="164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25" y="162"/>
                    <a:pt x="0" y="137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74"/>
                    <a:pt x="2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1" y="48"/>
                    <a:pt x="64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20"/>
                    <a:pt x="109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82" y="0"/>
                    <a:pt x="215" y="28"/>
                    <a:pt x="222" y="66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4" y="66"/>
                    <a:pt x="226" y="66"/>
                    <a:pt x="228" y="66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55" y="66"/>
                    <a:pt x="277" y="88"/>
                    <a:pt x="277" y="115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7" y="141"/>
                    <a:pt x="257" y="162"/>
                    <a:pt x="231" y="164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55" y="164"/>
                    <a:pt x="55" y="164"/>
                    <a:pt x="55" y="164"/>
                  </a:cubicBezTo>
                  <a:close/>
                  <a:moveTo>
                    <a:pt x="227" y="158"/>
                  </a:moveTo>
                  <a:cubicBezTo>
                    <a:pt x="229" y="158"/>
                    <a:pt x="229" y="158"/>
                    <a:pt x="229" y="158"/>
                  </a:cubicBezTo>
                  <a:cubicBezTo>
                    <a:pt x="252" y="158"/>
                    <a:pt x="271" y="139"/>
                    <a:pt x="271" y="115"/>
                  </a:cubicBezTo>
                  <a:cubicBezTo>
                    <a:pt x="271" y="115"/>
                    <a:pt x="271" y="115"/>
                    <a:pt x="271" y="115"/>
                  </a:cubicBezTo>
                  <a:cubicBezTo>
                    <a:pt x="271" y="103"/>
                    <a:pt x="267" y="92"/>
                    <a:pt x="259" y="84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51" y="76"/>
                    <a:pt x="240" y="71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5" y="71"/>
                    <a:pt x="223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217" y="70"/>
                    <a:pt x="217" y="70"/>
                    <a:pt x="217" y="70"/>
                  </a:cubicBezTo>
                  <a:cubicBezTo>
                    <a:pt x="211" y="33"/>
                    <a:pt x="180" y="6"/>
                    <a:pt x="142" y="6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10" y="6"/>
                    <a:pt x="83" y="25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5" y="54"/>
                    <a:pt x="6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4" y="53"/>
                    <a:pt x="31" y="5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2" y="78"/>
                    <a:pt x="6" y="91"/>
                    <a:pt x="6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6" y="135"/>
                    <a:pt x="29" y="158"/>
                    <a:pt x="58" y="158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227" y="158"/>
                    <a:pt x="227" y="158"/>
                    <a:pt x="227" y="158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19" name="ValueShape6"/>
            <p:cNvSpPr/>
            <p:nvPr/>
          </p:nvSpPr>
          <p:spPr bwMode="auto">
            <a:xfrm>
              <a:off x="7292615" y="3319399"/>
              <a:ext cx="1007887" cy="537698"/>
            </a:xfrm>
            <a:custGeom>
              <a:avLst/>
              <a:gdLst>
                <a:gd name="T0" fmla="*/ 240 w 275"/>
                <a:gd name="T1" fmla="*/ 147 h 147"/>
                <a:gd name="T2" fmla="*/ 46 w 275"/>
                <a:gd name="T3" fmla="*/ 147 h 147"/>
                <a:gd name="T4" fmla="*/ 0 w 275"/>
                <a:gd name="T5" fmla="*/ 101 h 147"/>
                <a:gd name="T6" fmla="*/ 46 w 275"/>
                <a:gd name="T7" fmla="*/ 55 h 147"/>
                <a:gd name="T8" fmla="*/ 55 w 275"/>
                <a:gd name="T9" fmla="*/ 56 h 147"/>
                <a:gd name="T10" fmla="*/ 68 w 275"/>
                <a:gd name="T11" fmla="*/ 58 h 147"/>
                <a:gd name="T12" fmla="*/ 74 w 275"/>
                <a:gd name="T13" fmla="*/ 46 h 147"/>
                <a:gd name="T14" fmla="*/ 141 w 275"/>
                <a:gd name="T15" fmla="*/ 0 h 147"/>
                <a:gd name="T16" fmla="*/ 189 w 275"/>
                <a:gd name="T17" fmla="*/ 18 h 147"/>
                <a:gd name="T18" fmla="*/ 214 w 275"/>
                <a:gd name="T19" fmla="*/ 62 h 147"/>
                <a:gd name="T20" fmla="*/ 216 w 275"/>
                <a:gd name="T21" fmla="*/ 79 h 147"/>
                <a:gd name="T22" fmla="*/ 233 w 275"/>
                <a:gd name="T23" fmla="*/ 76 h 147"/>
                <a:gd name="T24" fmla="*/ 240 w 275"/>
                <a:gd name="T25" fmla="*/ 75 h 147"/>
                <a:gd name="T26" fmla="*/ 275 w 275"/>
                <a:gd name="T27" fmla="*/ 111 h 147"/>
                <a:gd name="T28" fmla="*/ 240 w 275"/>
                <a:gd name="T29" fmla="*/ 147 h 147"/>
                <a:gd name="T30" fmla="*/ 240 w 275"/>
                <a:gd name="T3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147">
                  <a:moveTo>
                    <a:pt x="240" y="147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20" y="147"/>
                    <a:pt x="0" y="126"/>
                    <a:pt x="0" y="101"/>
                  </a:cubicBezTo>
                  <a:cubicBezTo>
                    <a:pt x="0" y="76"/>
                    <a:pt x="20" y="55"/>
                    <a:pt x="46" y="55"/>
                  </a:cubicBezTo>
                  <a:cubicBezTo>
                    <a:pt x="49" y="55"/>
                    <a:pt x="52" y="55"/>
                    <a:pt x="55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85" y="18"/>
                    <a:pt x="112" y="0"/>
                    <a:pt x="141" y="0"/>
                  </a:cubicBezTo>
                  <a:cubicBezTo>
                    <a:pt x="159" y="0"/>
                    <a:pt x="176" y="7"/>
                    <a:pt x="189" y="18"/>
                  </a:cubicBezTo>
                  <a:cubicBezTo>
                    <a:pt x="202" y="29"/>
                    <a:pt x="211" y="45"/>
                    <a:pt x="214" y="62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33" y="76"/>
                    <a:pt x="233" y="76"/>
                    <a:pt x="233" y="76"/>
                  </a:cubicBezTo>
                  <a:cubicBezTo>
                    <a:pt x="235" y="76"/>
                    <a:pt x="238" y="75"/>
                    <a:pt x="240" y="75"/>
                  </a:cubicBezTo>
                  <a:cubicBezTo>
                    <a:pt x="259" y="75"/>
                    <a:pt x="275" y="91"/>
                    <a:pt x="275" y="111"/>
                  </a:cubicBezTo>
                  <a:cubicBezTo>
                    <a:pt x="275" y="131"/>
                    <a:pt x="259" y="147"/>
                    <a:pt x="240" y="147"/>
                  </a:cubicBezTo>
                  <a:cubicBezTo>
                    <a:pt x="240" y="147"/>
                    <a:pt x="240" y="147"/>
                    <a:pt x="240" y="1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6C403"/>
                </a:gs>
                <a:gs pos="100000">
                  <a:srgbClr val="F0FAF9"/>
                </a:gs>
                <a:gs pos="75000">
                  <a:srgbClr val="F6C403"/>
                </a:gs>
                <a:gs pos="75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0" name="BackShape2"/>
            <p:cNvSpPr/>
            <p:nvPr/>
          </p:nvSpPr>
          <p:spPr bwMode="auto">
            <a:xfrm>
              <a:off x="7216816" y="3245969"/>
              <a:ext cx="1160669" cy="684558"/>
            </a:xfrm>
            <a:custGeom>
              <a:avLst/>
              <a:gdLst>
                <a:gd name="T0" fmla="*/ 63 w 317"/>
                <a:gd name="T1" fmla="*/ 187 h 187"/>
                <a:gd name="T2" fmla="*/ 63 w 317"/>
                <a:gd name="T3" fmla="*/ 187 h 187"/>
                <a:gd name="T4" fmla="*/ 0 w 317"/>
                <a:gd name="T5" fmla="*/ 121 h 187"/>
                <a:gd name="T6" fmla="*/ 0 w 317"/>
                <a:gd name="T7" fmla="*/ 121 h 187"/>
                <a:gd name="T8" fmla="*/ 67 w 317"/>
                <a:gd name="T9" fmla="*/ 55 h 187"/>
                <a:gd name="T10" fmla="*/ 67 w 317"/>
                <a:gd name="T11" fmla="*/ 55 h 187"/>
                <a:gd name="T12" fmla="*/ 77 w 317"/>
                <a:gd name="T13" fmla="*/ 55 h 187"/>
                <a:gd name="T14" fmla="*/ 77 w 317"/>
                <a:gd name="T15" fmla="*/ 55 h 187"/>
                <a:gd name="T16" fmla="*/ 162 w 317"/>
                <a:gd name="T17" fmla="*/ 0 h 187"/>
                <a:gd name="T18" fmla="*/ 162 w 317"/>
                <a:gd name="T19" fmla="*/ 0 h 187"/>
                <a:gd name="T20" fmla="*/ 254 w 317"/>
                <a:gd name="T21" fmla="*/ 75 h 187"/>
                <a:gd name="T22" fmla="*/ 254 w 317"/>
                <a:gd name="T23" fmla="*/ 75 h 187"/>
                <a:gd name="T24" fmla="*/ 261 w 317"/>
                <a:gd name="T25" fmla="*/ 75 h 187"/>
                <a:gd name="T26" fmla="*/ 261 w 317"/>
                <a:gd name="T27" fmla="*/ 75 h 187"/>
                <a:gd name="T28" fmla="*/ 317 w 317"/>
                <a:gd name="T29" fmla="*/ 131 h 187"/>
                <a:gd name="T30" fmla="*/ 317 w 317"/>
                <a:gd name="T31" fmla="*/ 131 h 187"/>
                <a:gd name="T32" fmla="*/ 264 w 317"/>
                <a:gd name="T33" fmla="*/ 187 h 187"/>
                <a:gd name="T34" fmla="*/ 264 w 317"/>
                <a:gd name="T35" fmla="*/ 187 h 187"/>
                <a:gd name="T36" fmla="*/ 264 w 317"/>
                <a:gd name="T37" fmla="*/ 187 h 187"/>
                <a:gd name="T38" fmla="*/ 63 w 317"/>
                <a:gd name="T39" fmla="*/ 187 h 187"/>
                <a:gd name="T40" fmla="*/ 260 w 317"/>
                <a:gd name="T41" fmla="*/ 181 h 187"/>
                <a:gd name="T42" fmla="*/ 261 w 317"/>
                <a:gd name="T43" fmla="*/ 181 h 187"/>
                <a:gd name="T44" fmla="*/ 310 w 317"/>
                <a:gd name="T45" fmla="*/ 131 h 187"/>
                <a:gd name="T46" fmla="*/ 310 w 317"/>
                <a:gd name="T47" fmla="*/ 131 h 187"/>
                <a:gd name="T48" fmla="*/ 296 w 317"/>
                <a:gd name="T49" fmla="*/ 96 h 187"/>
                <a:gd name="T50" fmla="*/ 296 w 317"/>
                <a:gd name="T51" fmla="*/ 96 h 187"/>
                <a:gd name="T52" fmla="*/ 261 w 317"/>
                <a:gd name="T53" fmla="*/ 82 h 187"/>
                <a:gd name="T54" fmla="*/ 261 w 317"/>
                <a:gd name="T55" fmla="*/ 82 h 187"/>
                <a:gd name="T56" fmla="*/ 252 w 317"/>
                <a:gd name="T57" fmla="*/ 82 h 187"/>
                <a:gd name="T58" fmla="*/ 252 w 317"/>
                <a:gd name="T59" fmla="*/ 82 h 187"/>
                <a:gd name="T60" fmla="*/ 249 w 317"/>
                <a:gd name="T61" fmla="*/ 83 h 187"/>
                <a:gd name="T62" fmla="*/ 248 w 317"/>
                <a:gd name="T63" fmla="*/ 80 h 187"/>
                <a:gd name="T64" fmla="*/ 162 w 317"/>
                <a:gd name="T65" fmla="*/ 6 h 187"/>
                <a:gd name="T66" fmla="*/ 162 w 317"/>
                <a:gd name="T67" fmla="*/ 6 h 187"/>
                <a:gd name="T68" fmla="*/ 82 w 317"/>
                <a:gd name="T69" fmla="*/ 60 h 187"/>
                <a:gd name="T70" fmla="*/ 82 w 317"/>
                <a:gd name="T71" fmla="*/ 60 h 187"/>
                <a:gd name="T72" fmla="*/ 81 w 317"/>
                <a:gd name="T73" fmla="*/ 63 h 187"/>
                <a:gd name="T74" fmla="*/ 78 w 317"/>
                <a:gd name="T75" fmla="*/ 62 h 187"/>
                <a:gd name="T76" fmla="*/ 67 w 317"/>
                <a:gd name="T77" fmla="*/ 61 h 187"/>
                <a:gd name="T78" fmla="*/ 67 w 317"/>
                <a:gd name="T79" fmla="*/ 61 h 187"/>
                <a:gd name="T80" fmla="*/ 24 w 317"/>
                <a:gd name="T81" fmla="*/ 79 h 187"/>
                <a:gd name="T82" fmla="*/ 24 w 317"/>
                <a:gd name="T83" fmla="*/ 79 h 187"/>
                <a:gd name="T84" fmla="*/ 7 w 317"/>
                <a:gd name="T85" fmla="*/ 121 h 187"/>
                <a:gd name="T86" fmla="*/ 7 w 317"/>
                <a:gd name="T87" fmla="*/ 121 h 187"/>
                <a:gd name="T88" fmla="*/ 67 w 317"/>
                <a:gd name="T89" fmla="*/ 181 h 187"/>
                <a:gd name="T90" fmla="*/ 67 w 317"/>
                <a:gd name="T91" fmla="*/ 181 h 187"/>
                <a:gd name="T92" fmla="*/ 69 w 317"/>
                <a:gd name="T93" fmla="*/ 181 h 187"/>
                <a:gd name="T94" fmla="*/ 260 w 317"/>
                <a:gd name="T95" fmla="*/ 18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7" h="187">
                  <a:moveTo>
                    <a:pt x="63" y="187"/>
                  </a:moveTo>
                  <a:cubicBezTo>
                    <a:pt x="63" y="187"/>
                    <a:pt x="63" y="187"/>
                    <a:pt x="63" y="187"/>
                  </a:cubicBezTo>
                  <a:cubicBezTo>
                    <a:pt x="28" y="185"/>
                    <a:pt x="0" y="156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84"/>
                    <a:pt x="30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0" y="55"/>
                    <a:pt x="74" y="55"/>
                    <a:pt x="77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91" y="23"/>
                    <a:pt x="124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208" y="0"/>
                    <a:pt x="246" y="32"/>
                    <a:pt x="254" y="75"/>
                  </a:cubicBezTo>
                  <a:cubicBezTo>
                    <a:pt x="254" y="75"/>
                    <a:pt x="254" y="75"/>
                    <a:pt x="254" y="75"/>
                  </a:cubicBezTo>
                  <a:cubicBezTo>
                    <a:pt x="256" y="75"/>
                    <a:pt x="258" y="75"/>
                    <a:pt x="261" y="75"/>
                  </a:cubicBezTo>
                  <a:cubicBezTo>
                    <a:pt x="261" y="75"/>
                    <a:pt x="261" y="75"/>
                    <a:pt x="261" y="75"/>
                  </a:cubicBezTo>
                  <a:cubicBezTo>
                    <a:pt x="292" y="75"/>
                    <a:pt x="317" y="100"/>
                    <a:pt x="317" y="131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7" y="161"/>
                    <a:pt x="294" y="185"/>
                    <a:pt x="264" y="187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63" y="187"/>
                    <a:pt x="63" y="187"/>
                    <a:pt x="63" y="187"/>
                  </a:cubicBezTo>
                  <a:close/>
                  <a:moveTo>
                    <a:pt x="260" y="181"/>
                  </a:moveTo>
                  <a:cubicBezTo>
                    <a:pt x="261" y="181"/>
                    <a:pt x="261" y="181"/>
                    <a:pt x="261" y="181"/>
                  </a:cubicBezTo>
                  <a:cubicBezTo>
                    <a:pt x="288" y="180"/>
                    <a:pt x="310" y="158"/>
                    <a:pt x="310" y="131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10" y="117"/>
                    <a:pt x="305" y="105"/>
                    <a:pt x="296" y="96"/>
                  </a:cubicBezTo>
                  <a:cubicBezTo>
                    <a:pt x="296" y="96"/>
                    <a:pt x="296" y="96"/>
                    <a:pt x="296" y="96"/>
                  </a:cubicBezTo>
                  <a:cubicBezTo>
                    <a:pt x="287" y="87"/>
                    <a:pt x="274" y="82"/>
                    <a:pt x="261" y="82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58" y="82"/>
                    <a:pt x="255" y="82"/>
                    <a:pt x="252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49" y="83"/>
                    <a:pt x="249" y="83"/>
                    <a:pt x="249" y="83"/>
                  </a:cubicBezTo>
                  <a:cubicBezTo>
                    <a:pt x="248" y="80"/>
                    <a:pt x="248" y="80"/>
                    <a:pt x="248" y="80"/>
                  </a:cubicBezTo>
                  <a:cubicBezTo>
                    <a:pt x="242" y="38"/>
                    <a:pt x="206" y="6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26" y="6"/>
                    <a:pt x="95" y="29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4" y="61"/>
                    <a:pt x="71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50" y="61"/>
                    <a:pt x="35" y="68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14" y="89"/>
                    <a:pt x="7" y="104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7" y="154"/>
                    <a:pt x="34" y="181"/>
                    <a:pt x="67" y="181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260" y="181"/>
                    <a:pt x="260" y="181"/>
                    <a:pt x="260" y="181"/>
                  </a:cubicBezTo>
                  <a:close/>
                </a:path>
              </a:pathLst>
            </a:custGeom>
            <a:solidFill>
              <a:srgbClr val="F6C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1" name="ValueShape3"/>
            <p:cNvSpPr/>
            <p:nvPr/>
          </p:nvSpPr>
          <p:spPr bwMode="auto">
            <a:xfrm>
              <a:off x="5179724" y="1282306"/>
              <a:ext cx="985384" cy="523485"/>
            </a:xfrm>
            <a:custGeom>
              <a:avLst/>
              <a:gdLst>
                <a:gd name="T0" fmla="*/ 235 w 269"/>
                <a:gd name="T1" fmla="*/ 143 h 143"/>
                <a:gd name="T2" fmla="*/ 45 w 269"/>
                <a:gd name="T3" fmla="*/ 143 h 143"/>
                <a:gd name="T4" fmla="*/ 0 w 269"/>
                <a:gd name="T5" fmla="*/ 98 h 143"/>
                <a:gd name="T6" fmla="*/ 45 w 269"/>
                <a:gd name="T7" fmla="*/ 54 h 143"/>
                <a:gd name="T8" fmla="*/ 54 w 269"/>
                <a:gd name="T9" fmla="*/ 54 h 143"/>
                <a:gd name="T10" fmla="*/ 67 w 269"/>
                <a:gd name="T11" fmla="*/ 57 h 143"/>
                <a:gd name="T12" fmla="*/ 72 w 269"/>
                <a:gd name="T13" fmla="*/ 44 h 143"/>
                <a:gd name="T14" fmla="*/ 138 w 269"/>
                <a:gd name="T15" fmla="*/ 0 h 143"/>
                <a:gd name="T16" fmla="*/ 185 w 269"/>
                <a:gd name="T17" fmla="*/ 18 h 143"/>
                <a:gd name="T18" fmla="*/ 209 w 269"/>
                <a:gd name="T19" fmla="*/ 60 h 143"/>
                <a:gd name="T20" fmla="*/ 211 w 269"/>
                <a:gd name="T21" fmla="*/ 77 h 143"/>
                <a:gd name="T22" fmla="*/ 228 w 269"/>
                <a:gd name="T23" fmla="*/ 74 h 143"/>
                <a:gd name="T24" fmla="*/ 234 w 269"/>
                <a:gd name="T25" fmla="*/ 73 h 143"/>
                <a:gd name="T26" fmla="*/ 269 w 269"/>
                <a:gd name="T27" fmla="*/ 108 h 143"/>
                <a:gd name="T28" fmla="*/ 235 w 269"/>
                <a:gd name="T29" fmla="*/ 143 h 143"/>
                <a:gd name="T30" fmla="*/ 235 w 269"/>
                <a:gd name="T3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9" h="143">
                  <a:moveTo>
                    <a:pt x="235" y="143"/>
                  </a:moveTo>
                  <a:cubicBezTo>
                    <a:pt x="45" y="143"/>
                    <a:pt x="45" y="143"/>
                    <a:pt x="45" y="143"/>
                  </a:cubicBezTo>
                  <a:cubicBezTo>
                    <a:pt x="20" y="143"/>
                    <a:pt x="0" y="123"/>
                    <a:pt x="0" y="98"/>
                  </a:cubicBezTo>
                  <a:cubicBezTo>
                    <a:pt x="0" y="74"/>
                    <a:pt x="20" y="54"/>
                    <a:pt x="45" y="54"/>
                  </a:cubicBezTo>
                  <a:cubicBezTo>
                    <a:pt x="48" y="54"/>
                    <a:pt x="51" y="54"/>
                    <a:pt x="54" y="54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83" y="18"/>
                    <a:pt x="109" y="0"/>
                    <a:pt x="138" y="0"/>
                  </a:cubicBezTo>
                  <a:cubicBezTo>
                    <a:pt x="155" y="0"/>
                    <a:pt x="172" y="6"/>
                    <a:pt x="185" y="18"/>
                  </a:cubicBezTo>
                  <a:cubicBezTo>
                    <a:pt x="198" y="29"/>
                    <a:pt x="206" y="44"/>
                    <a:pt x="209" y="60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28" y="74"/>
                    <a:pt x="228" y="74"/>
                    <a:pt x="228" y="74"/>
                  </a:cubicBezTo>
                  <a:cubicBezTo>
                    <a:pt x="230" y="74"/>
                    <a:pt x="232" y="73"/>
                    <a:pt x="234" y="73"/>
                  </a:cubicBezTo>
                  <a:cubicBezTo>
                    <a:pt x="253" y="73"/>
                    <a:pt x="269" y="89"/>
                    <a:pt x="269" y="108"/>
                  </a:cubicBezTo>
                  <a:cubicBezTo>
                    <a:pt x="269" y="127"/>
                    <a:pt x="254" y="143"/>
                    <a:pt x="235" y="143"/>
                  </a:cubicBezTo>
                  <a:cubicBezTo>
                    <a:pt x="235" y="143"/>
                    <a:pt x="235" y="143"/>
                    <a:pt x="235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BAF3E"/>
                </a:gs>
                <a:gs pos="100000">
                  <a:srgbClr val="F0FAF9"/>
                </a:gs>
                <a:gs pos="68000">
                  <a:srgbClr val="FBAF3E"/>
                </a:gs>
                <a:gs pos="68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2" name="BackShape3"/>
            <p:cNvSpPr/>
            <p:nvPr/>
          </p:nvSpPr>
          <p:spPr bwMode="auto">
            <a:xfrm>
              <a:off x="5106294" y="1208877"/>
              <a:ext cx="1132245" cy="669161"/>
            </a:xfrm>
            <a:custGeom>
              <a:avLst/>
              <a:gdLst>
                <a:gd name="T0" fmla="*/ 62 w 309"/>
                <a:gd name="T1" fmla="*/ 183 h 183"/>
                <a:gd name="T2" fmla="*/ 62 w 309"/>
                <a:gd name="T3" fmla="*/ 183 h 183"/>
                <a:gd name="T4" fmla="*/ 0 w 309"/>
                <a:gd name="T5" fmla="*/ 118 h 183"/>
                <a:gd name="T6" fmla="*/ 0 w 309"/>
                <a:gd name="T7" fmla="*/ 118 h 183"/>
                <a:gd name="T8" fmla="*/ 65 w 309"/>
                <a:gd name="T9" fmla="*/ 54 h 183"/>
                <a:gd name="T10" fmla="*/ 65 w 309"/>
                <a:gd name="T11" fmla="*/ 54 h 183"/>
                <a:gd name="T12" fmla="*/ 75 w 309"/>
                <a:gd name="T13" fmla="*/ 54 h 183"/>
                <a:gd name="T14" fmla="*/ 75 w 309"/>
                <a:gd name="T15" fmla="*/ 54 h 183"/>
                <a:gd name="T16" fmla="*/ 158 w 309"/>
                <a:gd name="T17" fmla="*/ 0 h 183"/>
                <a:gd name="T18" fmla="*/ 158 w 309"/>
                <a:gd name="T19" fmla="*/ 0 h 183"/>
                <a:gd name="T20" fmla="*/ 248 w 309"/>
                <a:gd name="T21" fmla="*/ 74 h 183"/>
                <a:gd name="T22" fmla="*/ 248 w 309"/>
                <a:gd name="T23" fmla="*/ 74 h 183"/>
                <a:gd name="T24" fmla="*/ 254 w 309"/>
                <a:gd name="T25" fmla="*/ 74 h 183"/>
                <a:gd name="T26" fmla="*/ 254 w 309"/>
                <a:gd name="T27" fmla="*/ 74 h 183"/>
                <a:gd name="T28" fmla="*/ 309 w 309"/>
                <a:gd name="T29" fmla="*/ 128 h 183"/>
                <a:gd name="T30" fmla="*/ 309 w 309"/>
                <a:gd name="T31" fmla="*/ 128 h 183"/>
                <a:gd name="T32" fmla="*/ 258 w 309"/>
                <a:gd name="T33" fmla="*/ 183 h 183"/>
                <a:gd name="T34" fmla="*/ 258 w 309"/>
                <a:gd name="T35" fmla="*/ 183 h 183"/>
                <a:gd name="T36" fmla="*/ 258 w 309"/>
                <a:gd name="T37" fmla="*/ 183 h 183"/>
                <a:gd name="T38" fmla="*/ 62 w 309"/>
                <a:gd name="T39" fmla="*/ 183 h 183"/>
                <a:gd name="T40" fmla="*/ 253 w 309"/>
                <a:gd name="T41" fmla="*/ 177 h 183"/>
                <a:gd name="T42" fmla="*/ 255 w 309"/>
                <a:gd name="T43" fmla="*/ 177 h 183"/>
                <a:gd name="T44" fmla="*/ 302 w 309"/>
                <a:gd name="T45" fmla="*/ 128 h 183"/>
                <a:gd name="T46" fmla="*/ 302 w 309"/>
                <a:gd name="T47" fmla="*/ 128 h 183"/>
                <a:gd name="T48" fmla="*/ 288 w 309"/>
                <a:gd name="T49" fmla="*/ 94 h 183"/>
                <a:gd name="T50" fmla="*/ 288 w 309"/>
                <a:gd name="T51" fmla="*/ 94 h 183"/>
                <a:gd name="T52" fmla="*/ 254 w 309"/>
                <a:gd name="T53" fmla="*/ 80 h 183"/>
                <a:gd name="T54" fmla="*/ 254 w 309"/>
                <a:gd name="T55" fmla="*/ 80 h 183"/>
                <a:gd name="T56" fmla="*/ 246 w 309"/>
                <a:gd name="T57" fmla="*/ 81 h 183"/>
                <a:gd name="T58" fmla="*/ 246 w 309"/>
                <a:gd name="T59" fmla="*/ 81 h 183"/>
                <a:gd name="T60" fmla="*/ 243 w 309"/>
                <a:gd name="T61" fmla="*/ 81 h 183"/>
                <a:gd name="T62" fmla="*/ 242 w 309"/>
                <a:gd name="T63" fmla="*/ 78 h 183"/>
                <a:gd name="T64" fmla="*/ 158 w 309"/>
                <a:gd name="T65" fmla="*/ 7 h 183"/>
                <a:gd name="T66" fmla="*/ 158 w 309"/>
                <a:gd name="T67" fmla="*/ 7 h 183"/>
                <a:gd name="T68" fmla="*/ 80 w 309"/>
                <a:gd name="T69" fmla="*/ 59 h 183"/>
                <a:gd name="T70" fmla="*/ 80 w 309"/>
                <a:gd name="T71" fmla="*/ 59 h 183"/>
                <a:gd name="T72" fmla="*/ 79 w 309"/>
                <a:gd name="T73" fmla="*/ 62 h 183"/>
                <a:gd name="T74" fmla="*/ 76 w 309"/>
                <a:gd name="T75" fmla="*/ 61 h 183"/>
                <a:gd name="T76" fmla="*/ 65 w 309"/>
                <a:gd name="T77" fmla="*/ 60 h 183"/>
                <a:gd name="T78" fmla="*/ 65 w 309"/>
                <a:gd name="T79" fmla="*/ 60 h 183"/>
                <a:gd name="T80" fmla="*/ 24 w 309"/>
                <a:gd name="T81" fmla="*/ 77 h 183"/>
                <a:gd name="T82" fmla="*/ 24 w 309"/>
                <a:gd name="T83" fmla="*/ 77 h 183"/>
                <a:gd name="T84" fmla="*/ 7 w 309"/>
                <a:gd name="T85" fmla="*/ 118 h 183"/>
                <a:gd name="T86" fmla="*/ 7 w 309"/>
                <a:gd name="T87" fmla="*/ 118 h 183"/>
                <a:gd name="T88" fmla="*/ 65 w 309"/>
                <a:gd name="T89" fmla="*/ 177 h 183"/>
                <a:gd name="T90" fmla="*/ 65 w 309"/>
                <a:gd name="T91" fmla="*/ 177 h 183"/>
                <a:gd name="T92" fmla="*/ 67 w 309"/>
                <a:gd name="T93" fmla="*/ 177 h 183"/>
                <a:gd name="T94" fmla="*/ 253 w 309"/>
                <a:gd name="T95" fmla="*/ 17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183">
                  <a:moveTo>
                    <a:pt x="62" y="183"/>
                  </a:moveTo>
                  <a:cubicBezTo>
                    <a:pt x="62" y="183"/>
                    <a:pt x="62" y="183"/>
                    <a:pt x="62" y="183"/>
                  </a:cubicBezTo>
                  <a:cubicBezTo>
                    <a:pt x="28" y="181"/>
                    <a:pt x="0" y="153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83"/>
                    <a:pt x="29" y="54"/>
                    <a:pt x="65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8" y="54"/>
                    <a:pt x="72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89" y="23"/>
                    <a:pt x="121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03" y="0"/>
                    <a:pt x="240" y="32"/>
                    <a:pt x="248" y="74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0" y="74"/>
                    <a:pt x="252" y="74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84" y="74"/>
                    <a:pt x="309" y="98"/>
                    <a:pt x="309" y="12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57"/>
                    <a:pt x="286" y="181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62" y="183"/>
                    <a:pt x="62" y="183"/>
                    <a:pt x="62" y="183"/>
                  </a:cubicBezTo>
                  <a:close/>
                  <a:moveTo>
                    <a:pt x="253" y="177"/>
                  </a:moveTo>
                  <a:cubicBezTo>
                    <a:pt x="255" y="177"/>
                    <a:pt x="255" y="177"/>
                    <a:pt x="255" y="177"/>
                  </a:cubicBezTo>
                  <a:cubicBezTo>
                    <a:pt x="281" y="176"/>
                    <a:pt x="302" y="155"/>
                    <a:pt x="302" y="128"/>
                  </a:cubicBezTo>
                  <a:cubicBezTo>
                    <a:pt x="302" y="128"/>
                    <a:pt x="302" y="128"/>
                    <a:pt x="302" y="128"/>
                  </a:cubicBezTo>
                  <a:cubicBezTo>
                    <a:pt x="302" y="115"/>
                    <a:pt x="297" y="103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0" y="85"/>
                    <a:pt x="267" y="80"/>
                    <a:pt x="254" y="80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1" y="80"/>
                    <a:pt x="248" y="80"/>
                    <a:pt x="246" y="81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3" y="81"/>
                    <a:pt x="243" y="81"/>
                    <a:pt x="243" y="81"/>
                  </a:cubicBezTo>
                  <a:cubicBezTo>
                    <a:pt x="242" y="78"/>
                    <a:pt x="242" y="78"/>
                    <a:pt x="242" y="78"/>
                  </a:cubicBezTo>
                  <a:cubicBezTo>
                    <a:pt x="236" y="38"/>
                    <a:pt x="201" y="7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23" y="7"/>
                    <a:pt x="92" y="28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3" y="60"/>
                    <a:pt x="69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49" y="60"/>
                    <a:pt x="34" y="67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13" y="88"/>
                    <a:pt x="7" y="102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51"/>
                    <a:pt x="33" y="177"/>
                    <a:pt x="65" y="177"/>
                  </a:cubicBezTo>
                  <a:cubicBezTo>
                    <a:pt x="65" y="177"/>
                    <a:pt x="65" y="177"/>
                    <a:pt x="65" y="177"/>
                  </a:cubicBezTo>
                  <a:cubicBezTo>
                    <a:pt x="67" y="177"/>
                    <a:pt x="67" y="177"/>
                    <a:pt x="67" y="177"/>
                  </a:cubicBezTo>
                  <a:cubicBezTo>
                    <a:pt x="253" y="177"/>
                    <a:pt x="253" y="177"/>
                    <a:pt x="253" y="177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3" name="ValueShape5"/>
            <p:cNvSpPr/>
            <p:nvPr/>
          </p:nvSpPr>
          <p:spPr bwMode="auto">
            <a:xfrm>
              <a:off x="7022582" y="1878037"/>
              <a:ext cx="984200" cy="523485"/>
            </a:xfrm>
            <a:custGeom>
              <a:avLst/>
              <a:gdLst>
                <a:gd name="T0" fmla="*/ 234 w 269"/>
                <a:gd name="T1" fmla="*/ 143 h 143"/>
                <a:gd name="T2" fmla="*/ 45 w 269"/>
                <a:gd name="T3" fmla="*/ 143 h 143"/>
                <a:gd name="T4" fmla="*/ 0 w 269"/>
                <a:gd name="T5" fmla="*/ 99 h 143"/>
                <a:gd name="T6" fmla="*/ 45 w 269"/>
                <a:gd name="T7" fmla="*/ 54 h 143"/>
                <a:gd name="T8" fmla="*/ 53 w 269"/>
                <a:gd name="T9" fmla="*/ 55 h 143"/>
                <a:gd name="T10" fmla="*/ 67 w 269"/>
                <a:gd name="T11" fmla="*/ 57 h 143"/>
                <a:gd name="T12" fmla="*/ 72 w 269"/>
                <a:gd name="T13" fmla="*/ 45 h 143"/>
                <a:gd name="T14" fmla="*/ 138 w 269"/>
                <a:gd name="T15" fmla="*/ 0 h 143"/>
                <a:gd name="T16" fmla="*/ 184 w 269"/>
                <a:gd name="T17" fmla="*/ 18 h 143"/>
                <a:gd name="T18" fmla="*/ 209 w 269"/>
                <a:gd name="T19" fmla="*/ 60 h 143"/>
                <a:gd name="T20" fmla="*/ 211 w 269"/>
                <a:gd name="T21" fmla="*/ 77 h 143"/>
                <a:gd name="T22" fmla="*/ 228 w 269"/>
                <a:gd name="T23" fmla="*/ 74 h 143"/>
                <a:gd name="T24" fmla="*/ 234 w 269"/>
                <a:gd name="T25" fmla="*/ 74 h 143"/>
                <a:gd name="T26" fmla="*/ 269 w 269"/>
                <a:gd name="T27" fmla="*/ 109 h 143"/>
                <a:gd name="T28" fmla="*/ 234 w 269"/>
                <a:gd name="T29" fmla="*/ 143 h 143"/>
                <a:gd name="T30" fmla="*/ 234 w 269"/>
                <a:gd name="T3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9" h="143">
                  <a:moveTo>
                    <a:pt x="234" y="143"/>
                  </a:moveTo>
                  <a:cubicBezTo>
                    <a:pt x="45" y="143"/>
                    <a:pt x="45" y="143"/>
                    <a:pt x="45" y="143"/>
                  </a:cubicBezTo>
                  <a:cubicBezTo>
                    <a:pt x="20" y="143"/>
                    <a:pt x="0" y="123"/>
                    <a:pt x="0" y="99"/>
                  </a:cubicBezTo>
                  <a:cubicBezTo>
                    <a:pt x="0" y="74"/>
                    <a:pt x="20" y="54"/>
                    <a:pt x="45" y="54"/>
                  </a:cubicBezTo>
                  <a:cubicBezTo>
                    <a:pt x="48" y="54"/>
                    <a:pt x="50" y="54"/>
                    <a:pt x="53" y="55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83" y="18"/>
                    <a:pt x="109" y="0"/>
                    <a:pt x="138" y="0"/>
                  </a:cubicBezTo>
                  <a:cubicBezTo>
                    <a:pt x="155" y="0"/>
                    <a:pt x="172" y="7"/>
                    <a:pt x="184" y="18"/>
                  </a:cubicBezTo>
                  <a:cubicBezTo>
                    <a:pt x="197" y="29"/>
                    <a:pt x="206" y="44"/>
                    <a:pt x="209" y="60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28" y="74"/>
                    <a:pt x="228" y="74"/>
                    <a:pt x="228" y="74"/>
                  </a:cubicBezTo>
                  <a:cubicBezTo>
                    <a:pt x="230" y="74"/>
                    <a:pt x="232" y="74"/>
                    <a:pt x="234" y="74"/>
                  </a:cubicBezTo>
                  <a:cubicBezTo>
                    <a:pt x="253" y="74"/>
                    <a:pt x="269" y="89"/>
                    <a:pt x="269" y="109"/>
                  </a:cubicBezTo>
                  <a:cubicBezTo>
                    <a:pt x="269" y="128"/>
                    <a:pt x="253" y="143"/>
                    <a:pt x="234" y="143"/>
                  </a:cubicBezTo>
                  <a:cubicBezTo>
                    <a:pt x="234" y="143"/>
                    <a:pt x="234" y="143"/>
                    <a:pt x="234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BAF3E"/>
                </a:gs>
                <a:gs pos="100000">
                  <a:srgbClr val="F0FAF9"/>
                </a:gs>
                <a:gs pos="89000">
                  <a:srgbClr val="FBAF3E"/>
                </a:gs>
                <a:gs pos="89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4" name="BackShape4"/>
            <p:cNvSpPr/>
            <p:nvPr/>
          </p:nvSpPr>
          <p:spPr bwMode="auto">
            <a:xfrm>
              <a:off x="6949152" y="1809344"/>
              <a:ext cx="1131060" cy="665608"/>
            </a:xfrm>
            <a:custGeom>
              <a:avLst/>
              <a:gdLst>
                <a:gd name="T0" fmla="*/ 61 w 309"/>
                <a:gd name="T1" fmla="*/ 182 h 182"/>
                <a:gd name="T2" fmla="*/ 61 w 309"/>
                <a:gd name="T3" fmla="*/ 182 h 182"/>
                <a:gd name="T4" fmla="*/ 0 w 309"/>
                <a:gd name="T5" fmla="*/ 118 h 182"/>
                <a:gd name="T6" fmla="*/ 0 w 309"/>
                <a:gd name="T7" fmla="*/ 118 h 182"/>
                <a:gd name="T8" fmla="*/ 65 w 309"/>
                <a:gd name="T9" fmla="*/ 53 h 182"/>
                <a:gd name="T10" fmla="*/ 65 w 309"/>
                <a:gd name="T11" fmla="*/ 53 h 182"/>
                <a:gd name="T12" fmla="*/ 75 w 309"/>
                <a:gd name="T13" fmla="*/ 54 h 182"/>
                <a:gd name="T14" fmla="*/ 75 w 309"/>
                <a:gd name="T15" fmla="*/ 54 h 182"/>
                <a:gd name="T16" fmla="*/ 158 w 309"/>
                <a:gd name="T17" fmla="*/ 0 h 182"/>
                <a:gd name="T18" fmla="*/ 158 w 309"/>
                <a:gd name="T19" fmla="*/ 0 h 182"/>
                <a:gd name="T20" fmla="*/ 248 w 309"/>
                <a:gd name="T21" fmla="*/ 73 h 182"/>
                <a:gd name="T22" fmla="*/ 248 w 309"/>
                <a:gd name="T23" fmla="*/ 73 h 182"/>
                <a:gd name="T24" fmla="*/ 254 w 309"/>
                <a:gd name="T25" fmla="*/ 73 h 182"/>
                <a:gd name="T26" fmla="*/ 254 w 309"/>
                <a:gd name="T27" fmla="*/ 73 h 182"/>
                <a:gd name="T28" fmla="*/ 309 w 309"/>
                <a:gd name="T29" fmla="*/ 128 h 182"/>
                <a:gd name="T30" fmla="*/ 309 w 309"/>
                <a:gd name="T31" fmla="*/ 128 h 182"/>
                <a:gd name="T32" fmla="*/ 258 w 309"/>
                <a:gd name="T33" fmla="*/ 182 h 182"/>
                <a:gd name="T34" fmla="*/ 258 w 309"/>
                <a:gd name="T35" fmla="*/ 182 h 182"/>
                <a:gd name="T36" fmla="*/ 258 w 309"/>
                <a:gd name="T37" fmla="*/ 182 h 182"/>
                <a:gd name="T38" fmla="*/ 61 w 309"/>
                <a:gd name="T39" fmla="*/ 182 h 182"/>
                <a:gd name="T40" fmla="*/ 253 w 309"/>
                <a:gd name="T41" fmla="*/ 176 h 182"/>
                <a:gd name="T42" fmla="*/ 254 w 309"/>
                <a:gd name="T43" fmla="*/ 176 h 182"/>
                <a:gd name="T44" fmla="*/ 302 w 309"/>
                <a:gd name="T45" fmla="*/ 128 h 182"/>
                <a:gd name="T46" fmla="*/ 302 w 309"/>
                <a:gd name="T47" fmla="*/ 128 h 182"/>
                <a:gd name="T48" fmla="*/ 288 w 309"/>
                <a:gd name="T49" fmla="*/ 93 h 182"/>
                <a:gd name="T50" fmla="*/ 288 w 309"/>
                <a:gd name="T51" fmla="*/ 93 h 182"/>
                <a:gd name="T52" fmla="*/ 254 w 309"/>
                <a:gd name="T53" fmla="*/ 79 h 182"/>
                <a:gd name="T54" fmla="*/ 254 w 309"/>
                <a:gd name="T55" fmla="*/ 79 h 182"/>
                <a:gd name="T56" fmla="*/ 246 w 309"/>
                <a:gd name="T57" fmla="*/ 80 h 182"/>
                <a:gd name="T58" fmla="*/ 246 w 309"/>
                <a:gd name="T59" fmla="*/ 80 h 182"/>
                <a:gd name="T60" fmla="*/ 242 w 309"/>
                <a:gd name="T61" fmla="*/ 80 h 182"/>
                <a:gd name="T62" fmla="*/ 242 w 309"/>
                <a:gd name="T63" fmla="*/ 77 h 182"/>
                <a:gd name="T64" fmla="*/ 158 w 309"/>
                <a:gd name="T65" fmla="*/ 6 h 182"/>
                <a:gd name="T66" fmla="*/ 158 w 309"/>
                <a:gd name="T67" fmla="*/ 6 h 182"/>
                <a:gd name="T68" fmla="*/ 79 w 309"/>
                <a:gd name="T69" fmla="*/ 58 h 182"/>
                <a:gd name="T70" fmla="*/ 79 w 309"/>
                <a:gd name="T71" fmla="*/ 58 h 182"/>
                <a:gd name="T72" fmla="*/ 78 w 309"/>
                <a:gd name="T73" fmla="*/ 61 h 182"/>
                <a:gd name="T74" fmla="*/ 76 w 309"/>
                <a:gd name="T75" fmla="*/ 60 h 182"/>
                <a:gd name="T76" fmla="*/ 65 w 309"/>
                <a:gd name="T77" fmla="*/ 59 h 182"/>
                <a:gd name="T78" fmla="*/ 65 w 309"/>
                <a:gd name="T79" fmla="*/ 59 h 182"/>
                <a:gd name="T80" fmla="*/ 23 w 309"/>
                <a:gd name="T81" fmla="*/ 76 h 182"/>
                <a:gd name="T82" fmla="*/ 23 w 309"/>
                <a:gd name="T83" fmla="*/ 76 h 182"/>
                <a:gd name="T84" fmla="*/ 6 w 309"/>
                <a:gd name="T85" fmla="*/ 118 h 182"/>
                <a:gd name="T86" fmla="*/ 6 w 309"/>
                <a:gd name="T87" fmla="*/ 118 h 182"/>
                <a:gd name="T88" fmla="*/ 65 w 309"/>
                <a:gd name="T89" fmla="*/ 176 h 182"/>
                <a:gd name="T90" fmla="*/ 65 w 309"/>
                <a:gd name="T91" fmla="*/ 176 h 182"/>
                <a:gd name="T92" fmla="*/ 67 w 309"/>
                <a:gd name="T93" fmla="*/ 176 h 182"/>
                <a:gd name="T94" fmla="*/ 253 w 309"/>
                <a:gd name="T95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182">
                  <a:moveTo>
                    <a:pt x="61" y="182"/>
                  </a:moveTo>
                  <a:cubicBezTo>
                    <a:pt x="61" y="182"/>
                    <a:pt x="61" y="182"/>
                    <a:pt x="61" y="182"/>
                  </a:cubicBezTo>
                  <a:cubicBezTo>
                    <a:pt x="27" y="180"/>
                    <a:pt x="0" y="152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82"/>
                    <a:pt x="29" y="53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8" y="53"/>
                    <a:pt x="71" y="53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89" y="22"/>
                    <a:pt x="121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02" y="0"/>
                    <a:pt x="239" y="31"/>
                    <a:pt x="248" y="73"/>
                  </a:cubicBezTo>
                  <a:cubicBezTo>
                    <a:pt x="248" y="73"/>
                    <a:pt x="248" y="73"/>
                    <a:pt x="248" y="73"/>
                  </a:cubicBezTo>
                  <a:cubicBezTo>
                    <a:pt x="250" y="73"/>
                    <a:pt x="252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84" y="73"/>
                    <a:pt x="309" y="97"/>
                    <a:pt x="309" y="12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56"/>
                    <a:pt x="286" y="180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61" y="182"/>
                    <a:pt x="61" y="182"/>
                    <a:pt x="61" y="182"/>
                  </a:cubicBezTo>
                  <a:close/>
                  <a:moveTo>
                    <a:pt x="253" y="176"/>
                  </a:moveTo>
                  <a:cubicBezTo>
                    <a:pt x="254" y="176"/>
                    <a:pt x="254" y="176"/>
                    <a:pt x="254" y="176"/>
                  </a:cubicBezTo>
                  <a:cubicBezTo>
                    <a:pt x="281" y="176"/>
                    <a:pt x="302" y="154"/>
                    <a:pt x="302" y="128"/>
                  </a:cubicBezTo>
                  <a:cubicBezTo>
                    <a:pt x="302" y="128"/>
                    <a:pt x="302" y="128"/>
                    <a:pt x="302" y="128"/>
                  </a:cubicBezTo>
                  <a:cubicBezTo>
                    <a:pt x="302" y="114"/>
                    <a:pt x="297" y="102"/>
                    <a:pt x="288" y="93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79" y="85"/>
                    <a:pt x="267" y="79"/>
                    <a:pt x="254" y="79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1" y="79"/>
                    <a:pt x="248" y="79"/>
                    <a:pt x="246" y="80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42" y="77"/>
                    <a:pt x="242" y="77"/>
                    <a:pt x="242" y="77"/>
                  </a:cubicBezTo>
                  <a:cubicBezTo>
                    <a:pt x="235" y="37"/>
                    <a:pt x="200" y="6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23" y="6"/>
                    <a:pt x="92" y="2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2" y="60"/>
                    <a:pt x="69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49" y="59"/>
                    <a:pt x="34" y="6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13" y="87"/>
                    <a:pt x="6" y="101"/>
                    <a:pt x="6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50"/>
                    <a:pt x="32" y="176"/>
                    <a:pt x="65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253" y="176"/>
                    <a:pt x="253" y="176"/>
                    <a:pt x="253" y="176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5" name="ValueShape4"/>
            <p:cNvSpPr/>
            <p:nvPr/>
          </p:nvSpPr>
          <p:spPr bwMode="auto">
            <a:xfrm>
              <a:off x="5850069" y="2185970"/>
              <a:ext cx="834972" cy="441765"/>
            </a:xfrm>
            <a:custGeom>
              <a:avLst/>
              <a:gdLst>
                <a:gd name="T0" fmla="*/ 199 w 228"/>
                <a:gd name="T1" fmla="*/ 121 h 121"/>
                <a:gd name="T2" fmla="*/ 38 w 228"/>
                <a:gd name="T3" fmla="*/ 121 h 121"/>
                <a:gd name="T4" fmla="*/ 0 w 228"/>
                <a:gd name="T5" fmla="*/ 83 h 121"/>
                <a:gd name="T6" fmla="*/ 38 w 228"/>
                <a:gd name="T7" fmla="*/ 45 h 121"/>
                <a:gd name="T8" fmla="*/ 45 w 228"/>
                <a:gd name="T9" fmla="*/ 46 h 121"/>
                <a:gd name="T10" fmla="*/ 56 w 228"/>
                <a:gd name="T11" fmla="*/ 48 h 121"/>
                <a:gd name="T12" fmla="*/ 61 w 228"/>
                <a:gd name="T13" fmla="*/ 37 h 121"/>
                <a:gd name="T14" fmla="*/ 117 w 228"/>
                <a:gd name="T15" fmla="*/ 0 h 121"/>
                <a:gd name="T16" fmla="*/ 157 w 228"/>
                <a:gd name="T17" fmla="*/ 15 h 121"/>
                <a:gd name="T18" fmla="*/ 177 w 228"/>
                <a:gd name="T19" fmla="*/ 51 h 121"/>
                <a:gd name="T20" fmla="*/ 179 w 228"/>
                <a:gd name="T21" fmla="*/ 65 h 121"/>
                <a:gd name="T22" fmla="*/ 193 w 228"/>
                <a:gd name="T23" fmla="*/ 63 h 121"/>
                <a:gd name="T24" fmla="*/ 198 w 228"/>
                <a:gd name="T25" fmla="*/ 62 h 121"/>
                <a:gd name="T26" fmla="*/ 228 w 228"/>
                <a:gd name="T27" fmla="*/ 92 h 121"/>
                <a:gd name="T28" fmla="*/ 199 w 228"/>
                <a:gd name="T29" fmla="*/ 121 h 121"/>
                <a:gd name="T30" fmla="*/ 199 w 228"/>
                <a:gd name="T3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121">
                  <a:moveTo>
                    <a:pt x="199" y="121"/>
                  </a:moveTo>
                  <a:cubicBezTo>
                    <a:pt x="38" y="121"/>
                    <a:pt x="38" y="121"/>
                    <a:pt x="38" y="121"/>
                  </a:cubicBezTo>
                  <a:cubicBezTo>
                    <a:pt x="17" y="121"/>
                    <a:pt x="0" y="104"/>
                    <a:pt x="0" y="83"/>
                  </a:cubicBezTo>
                  <a:cubicBezTo>
                    <a:pt x="0" y="62"/>
                    <a:pt x="17" y="45"/>
                    <a:pt x="38" y="45"/>
                  </a:cubicBezTo>
                  <a:cubicBezTo>
                    <a:pt x="40" y="45"/>
                    <a:pt x="43" y="45"/>
                    <a:pt x="45" y="46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70" y="15"/>
                    <a:pt x="92" y="0"/>
                    <a:pt x="117" y="0"/>
                  </a:cubicBezTo>
                  <a:cubicBezTo>
                    <a:pt x="132" y="0"/>
                    <a:pt x="146" y="5"/>
                    <a:pt x="157" y="15"/>
                  </a:cubicBezTo>
                  <a:cubicBezTo>
                    <a:pt x="168" y="24"/>
                    <a:pt x="175" y="37"/>
                    <a:pt x="177" y="51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5" y="62"/>
                    <a:pt x="197" y="62"/>
                    <a:pt x="198" y="62"/>
                  </a:cubicBezTo>
                  <a:cubicBezTo>
                    <a:pt x="215" y="62"/>
                    <a:pt x="228" y="75"/>
                    <a:pt x="228" y="92"/>
                  </a:cubicBezTo>
                  <a:cubicBezTo>
                    <a:pt x="228" y="108"/>
                    <a:pt x="215" y="121"/>
                    <a:pt x="199" y="121"/>
                  </a:cubicBezTo>
                  <a:cubicBezTo>
                    <a:pt x="199" y="121"/>
                    <a:pt x="199" y="121"/>
                    <a:pt x="199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6C403"/>
                </a:gs>
                <a:gs pos="100000">
                  <a:srgbClr val="F0FAF9"/>
                </a:gs>
                <a:gs pos="30000">
                  <a:srgbClr val="F6C403"/>
                </a:gs>
                <a:gs pos="30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6" name="BackShape5"/>
            <p:cNvSpPr/>
            <p:nvPr/>
          </p:nvSpPr>
          <p:spPr bwMode="auto">
            <a:xfrm>
              <a:off x="5788483" y="2123199"/>
              <a:ext cx="959329" cy="567307"/>
            </a:xfrm>
            <a:custGeom>
              <a:avLst/>
              <a:gdLst>
                <a:gd name="T0" fmla="*/ 52 w 262"/>
                <a:gd name="T1" fmla="*/ 155 h 155"/>
                <a:gd name="T2" fmla="*/ 52 w 262"/>
                <a:gd name="T3" fmla="*/ 155 h 155"/>
                <a:gd name="T4" fmla="*/ 0 w 262"/>
                <a:gd name="T5" fmla="*/ 100 h 155"/>
                <a:gd name="T6" fmla="*/ 0 w 262"/>
                <a:gd name="T7" fmla="*/ 100 h 155"/>
                <a:gd name="T8" fmla="*/ 55 w 262"/>
                <a:gd name="T9" fmla="*/ 45 h 155"/>
                <a:gd name="T10" fmla="*/ 55 w 262"/>
                <a:gd name="T11" fmla="*/ 45 h 155"/>
                <a:gd name="T12" fmla="*/ 63 w 262"/>
                <a:gd name="T13" fmla="*/ 46 h 155"/>
                <a:gd name="T14" fmla="*/ 63 w 262"/>
                <a:gd name="T15" fmla="*/ 46 h 155"/>
                <a:gd name="T16" fmla="*/ 134 w 262"/>
                <a:gd name="T17" fmla="*/ 0 h 155"/>
                <a:gd name="T18" fmla="*/ 134 w 262"/>
                <a:gd name="T19" fmla="*/ 0 h 155"/>
                <a:gd name="T20" fmla="*/ 210 w 262"/>
                <a:gd name="T21" fmla="*/ 63 h 155"/>
                <a:gd name="T22" fmla="*/ 210 w 262"/>
                <a:gd name="T23" fmla="*/ 63 h 155"/>
                <a:gd name="T24" fmla="*/ 215 w 262"/>
                <a:gd name="T25" fmla="*/ 62 h 155"/>
                <a:gd name="T26" fmla="*/ 215 w 262"/>
                <a:gd name="T27" fmla="*/ 62 h 155"/>
                <a:gd name="T28" fmla="*/ 262 w 262"/>
                <a:gd name="T29" fmla="*/ 109 h 155"/>
                <a:gd name="T30" fmla="*/ 262 w 262"/>
                <a:gd name="T31" fmla="*/ 109 h 155"/>
                <a:gd name="T32" fmla="*/ 219 w 262"/>
                <a:gd name="T33" fmla="*/ 155 h 155"/>
                <a:gd name="T34" fmla="*/ 219 w 262"/>
                <a:gd name="T35" fmla="*/ 155 h 155"/>
                <a:gd name="T36" fmla="*/ 219 w 262"/>
                <a:gd name="T37" fmla="*/ 155 h 155"/>
                <a:gd name="T38" fmla="*/ 52 w 262"/>
                <a:gd name="T39" fmla="*/ 155 h 155"/>
                <a:gd name="T40" fmla="*/ 215 w 262"/>
                <a:gd name="T41" fmla="*/ 150 h 155"/>
                <a:gd name="T42" fmla="*/ 216 w 262"/>
                <a:gd name="T43" fmla="*/ 150 h 155"/>
                <a:gd name="T44" fmla="*/ 257 w 262"/>
                <a:gd name="T45" fmla="*/ 109 h 155"/>
                <a:gd name="T46" fmla="*/ 257 w 262"/>
                <a:gd name="T47" fmla="*/ 109 h 155"/>
                <a:gd name="T48" fmla="*/ 245 w 262"/>
                <a:gd name="T49" fmla="*/ 80 h 155"/>
                <a:gd name="T50" fmla="*/ 245 w 262"/>
                <a:gd name="T51" fmla="*/ 80 h 155"/>
                <a:gd name="T52" fmla="*/ 215 w 262"/>
                <a:gd name="T53" fmla="*/ 68 h 155"/>
                <a:gd name="T54" fmla="*/ 215 w 262"/>
                <a:gd name="T55" fmla="*/ 68 h 155"/>
                <a:gd name="T56" fmla="*/ 208 w 262"/>
                <a:gd name="T57" fmla="*/ 68 h 155"/>
                <a:gd name="T58" fmla="*/ 208 w 262"/>
                <a:gd name="T59" fmla="*/ 68 h 155"/>
                <a:gd name="T60" fmla="*/ 206 w 262"/>
                <a:gd name="T61" fmla="*/ 69 h 155"/>
                <a:gd name="T62" fmla="*/ 205 w 262"/>
                <a:gd name="T63" fmla="*/ 66 h 155"/>
                <a:gd name="T64" fmla="*/ 134 w 262"/>
                <a:gd name="T65" fmla="*/ 5 h 155"/>
                <a:gd name="T66" fmla="*/ 134 w 262"/>
                <a:gd name="T67" fmla="*/ 5 h 155"/>
                <a:gd name="T68" fmla="*/ 67 w 262"/>
                <a:gd name="T69" fmla="*/ 50 h 155"/>
                <a:gd name="T70" fmla="*/ 67 w 262"/>
                <a:gd name="T71" fmla="*/ 50 h 155"/>
                <a:gd name="T72" fmla="*/ 66 w 262"/>
                <a:gd name="T73" fmla="*/ 52 h 155"/>
                <a:gd name="T74" fmla="*/ 64 w 262"/>
                <a:gd name="T75" fmla="*/ 52 h 155"/>
                <a:gd name="T76" fmla="*/ 55 w 262"/>
                <a:gd name="T77" fmla="*/ 51 h 155"/>
                <a:gd name="T78" fmla="*/ 55 w 262"/>
                <a:gd name="T79" fmla="*/ 51 h 155"/>
                <a:gd name="T80" fmla="*/ 20 w 262"/>
                <a:gd name="T81" fmla="*/ 65 h 155"/>
                <a:gd name="T82" fmla="*/ 20 w 262"/>
                <a:gd name="T83" fmla="*/ 65 h 155"/>
                <a:gd name="T84" fmla="*/ 5 w 262"/>
                <a:gd name="T85" fmla="*/ 100 h 155"/>
                <a:gd name="T86" fmla="*/ 5 w 262"/>
                <a:gd name="T87" fmla="*/ 100 h 155"/>
                <a:gd name="T88" fmla="*/ 55 w 262"/>
                <a:gd name="T89" fmla="*/ 150 h 155"/>
                <a:gd name="T90" fmla="*/ 55 w 262"/>
                <a:gd name="T91" fmla="*/ 150 h 155"/>
                <a:gd name="T92" fmla="*/ 56 w 262"/>
                <a:gd name="T93" fmla="*/ 150 h 155"/>
                <a:gd name="T94" fmla="*/ 215 w 262"/>
                <a:gd name="T95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2" h="155">
                  <a:moveTo>
                    <a:pt x="52" y="155"/>
                  </a:moveTo>
                  <a:cubicBezTo>
                    <a:pt x="52" y="155"/>
                    <a:pt x="52" y="155"/>
                    <a:pt x="52" y="155"/>
                  </a:cubicBezTo>
                  <a:cubicBezTo>
                    <a:pt x="23" y="154"/>
                    <a:pt x="0" y="13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70"/>
                    <a:pt x="2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8" y="45"/>
                    <a:pt x="61" y="45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75" y="19"/>
                    <a:pt x="103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72" y="0"/>
                    <a:pt x="203" y="27"/>
                    <a:pt x="210" y="63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2" y="62"/>
                    <a:pt x="214" y="62"/>
                    <a:pt x="215" y="62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41" y="62"/>
                    <a:pt x="262" y="83"/>
                    <a:pt x="262" y="109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2" y="133"/>
                    <a:pt x="243" y="153"/>
                    <a:pt x="219" y="155"/>
                  </a:cubicBezTo>
                  <a:cubicBezTo>
                    <a:pt x="219" y="155"/>
                    <a:pt x="219" y="155"/>
                    <a:pt x="219" y="155"/>
                  </a:cubicBezTo>
                  <a:cubicBezTo>
                    <a:pt x="219" y="155"/>
                    <a:pt x="219" y="155"/>
                    <a:pt x="219" y="155"/>
                  </a:cubicBezTo>
                  <a:cubicBezTo>
                    <a:pt x="52" y="155"/>
                    <a:pt x="52" y="155"/>
                    <a:pt x="52" y="155"/>
                  </a:cubicBezTo>
                  <a:close/>
                  <a:moveTo>
                    <a:pt x="215" y="150"/>
                  </a:moveTo>
                  <a:cubicBezTo>
                    <a:pt x="216" y="150"/>
                    <a:pt x="216" y="150"/>
                    <a:pt x="216" y="150"/>
                  </a:cubicBezTo>
                  <a:cubicBezTo>
                    <a:pt x="238" y="150"/>
                    <a:pt x="257" y="131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97"/>
                    <a:pt x="252" y="87"/>
                    <a:pt x="245" y="80"/>
                  </a:cubicBezTo>
                  <a:cubicBezTo>
                    <a:pt x="245" y="80"/>
                    <a:pt x="245" y="80"/>
                    <a:pt x="245" y="80"/>
                  </a:cubicBezTo>
                  <a:cubicBezTo>
                    <a:pt x="237" y="72"/>
                    <a:pt x="227" y="68"/>
                    <a:pt x="215" y="68"/>
                  </a:cubicBezTo>
                  <a:cubicBezTo>
                    <a:pt x="215" y="68"/>
                    <a:pt x="215" y="68"/>
                    <a:pt x="215" y="68"/>
                  </a:cubicBezTo>
                  <a:cubicBezTo>
                    <a:pt x="213" y="68"/>
                    <a:pt x="211" y="68"/>
                    <a:pt x="208" y="6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6" y="69"/>
                    <a:pt x="206" y="69"/>
                    <a:pt x="206" y="69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0" y="32"/>
                    <a:pt x="170" y="5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04" y="5"/>
                    <a:pt x="78" y="24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1" y="51"/>
                    <a:pt x="58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41" y="51"/>
                    <a:pt x="29" y="56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1" y="74"/>
                    <a:pt x="5" y="87"/>
                    <a:pt x="5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8"/>
                    <a:pt x="27" y="150"/>
                    <a:pt x="55" y="150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215" y="150"/>
                    <a:pt x="215" y="150"/>
                    <a:pt x="215" y="150"/>
                  </a:cubicBezTo>
                  <a:close/>
                </a:path>
              </a:pathLst>
            </a:custGeom>
            <a:solidFill>
              <a:srgbClr val="F6C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7" name="ValueShape2"/>
            <p:cNvSpPr/>
            <p:nvPr/>
          </p:nvSpPr>
          <p:spPr bwMode="auto">
            <a:xfrm>
              <a:off x="3803502" y="1984630"/>
              <a:ext cx="1428333" cy="760357"/>
            </a:xfrm>
            <a:custGeom>
              <a:avLst/>
              <a:gdLst>
                <a:gd name="T0" fmla="*/ 341 w 390"/>
                <a:gd name="T1" fmla="*/ 208 h 208"/>
                <a:gd name="T2" fmla="*/ 65 w 390"/>
                <a:gd name="T3" fmla="*/ 208 h 208"/>
                <a:gd name="T4" fmla="*/ 0 w 390"/>
                <a:gd name="T5" fmla="*/ 143 h 208"/>
                <a:gd name="T6" fmla="*/ 65 w 390"/>
                <a:gd name="T7" fmla="*/ 78 h 208"/>
                <a:gd name="T8" fmla="*/ 78 w 390"/>
                <a:gd name="T9" fmla="*/ 79 h 208"/>
                <a:gd name="T10" fmla="*/ 97 w 390"/>
                <a:gd name="T11" fmla="*/ 82 h 208"/>
                <a:gd name="T12" fmla="*/ 105 w 390"/>
                <a:gd name="T13" fmla="*/ 64 h 208"/>
                <a:gd name="T14" fmla="*/ 201 w 390"/>
                <a:gd name="T15" fmla="*/ 0 h 208"/>
                <a:gd name="T16" fmla="*/ 268 w 390"/>
                <a:gd name="T17" fmla="*/ 25 h 208"/>
                <a:gd name="T18" fmla="*/ 303 w 390"/>
                <a:gd name="T19" fmla="*/ 87 h 208"/>
                <a:gd name="T20" fmla="*/ 307 w 390"/>
                <a:gd name="T21" fmla="*/ 111 h 208"/>
                <a:gd name="T22" fmla="*/ 331 w 390"/>
                <a:gd name="T23" fmla="*/ 107 h 208"/>
                <a:gd name="T24" fmla="*/ 340 w 390"/>
                <a:gd name="T25" fmla="*/ 107 h 208"/>
                <a:gd name="T26" fmla="*/ 390 w 390"/>
                <a:gd name="T27" fmla="*/ 157 h 208"/>
                <a:gd name="T28" fmla="*/ 340 w 390"/>
                <a:gd name="T29" fmla="*/ 208 h 208"/>
                <a:gd name="T30" fmla="*/ 341 w 390"/>
                <a:gd name="T3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0" h="208">
                  <a:moveTo>
                    <a:pt x="341" y="208"/>
                  </a:moveTo>
                  <a:cubicBezTo>
                    <a:pt x="65" y="208"/>
                    <a:pt x="65" y="208"/>
                    <a:pt x="65" y="208"/>
                  </a:cubicBezTo>
                  <a:cubicBezTo>
                    <a:pt x="29" y="208"/>
                    <a:pt x="0" y="179"/>
                    <a:pt x="0" y="143"/>
                  </a:cubicBezTo>
                  <a:cubicBezTo>
                    <a:pt x="0" y="107"/>
                    <a:pt x="29" y="78"/>
                    <a:pt x="65" y="78"/>
                  </a:cubicBezTo>
                  <a:cubicBezTo>
                    <a:pt x="69" y="78"/>
                    <a:pt x="74" y="78"/>
                    <a:pt x="78" y="79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21" y="25"/>
                    <a:pt x="158" y="0"/>
                    <a:pt x="201" y="0"/>
                  </a:cubicBezTo>
                  <a:cubicBezTo>
                    <a:pt x="225" y="0"/>
                    <a:pt x="249" y="9"/>
                    <a:pt x="268" y="25"/>
                  </a:cubicBezTo>
                  <a:cubicBezTo>
                    <a:pt x="287" y="41"/>
                    <a:pt x="299" y="63"/>
                    <a:pt x="303" y="87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4" y="107"/>
                    <a:pt x="337" y="107"/>
                    <a:pt x="340" y="107"/>
                  </a:cubicBezTo>
                  <a:cubicBezTo>
                    <a:pt x="368" y="107"/>
                    <a:pt x="390" y="129"/>
                    <a:pt x="390" y="157"/>
                  </a:cubicBezTo>
                  <a:cubicBezTo>
                    <a:pt x="390" y="185"/>
                    <a:pt x="368" y="207"/>
                    <a:pt x="340" y="208"/>
                  </a:cubicBezTo>
                  <a:cubicBezTo>
                    <a:pt x="341" y="208"/>
                    <a:pt x="341" y="208"/>
                    <a:pt x="341" y="20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BAF3E"/>
                </a:gs>
                <a:gs pos="100000">
                  <a:srgbClr val="F0FAF9"/>
                </a:gs>
                <a:gs pos="48000">
                  <a:srgbClr val="FBAF3E"/>
                </a:gs>
                <a:gs pos="48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8" name="BackShape6"/>
            <p:cNvSpPr/>
            <p:nvPr/>
          </p:nvSpPr>
          <p:spPr bwMode="auto">
            <a:xfrm>
              <a:off x="3696910" y="1878037"/>
              <a:ext cx="1640334" cy="973541"/>
            </a:xfrm>
            <a:custGeom>
              <a:avLst/>
              <a:gdLst>
                <a:gd name="T0" fmla="*/ 89 w 448"/>
                <a:gd name="T1" fmla="*/ 266 h 266"/>
                <a:gd name="T2" fmla="*/ 89 w 448"/>
                <a:gd name="T3" fmla="*/ 265 h 266"/>
                <a:gd name="T4" fmla="*/ 0 w 448"/>
                <a:gd name="T5" fmla="*/ 172 h 266"/>
                <a:gd name="T6" fmla="*/ 0 w 448"/>
                <a:gd name="T7" fmla="*/ 172 h 266"/>
                <a:gd name="T8" fmla="*/ 94 w 448"/>
                <a:gd name="T9" fmla="*/ 78 h 266"/>
                <a:gd name="T10" fmla="*/ 94 w 448"/>
                <a:gd name="T11" fmla="*/ 78 h 266"/>
                <a:gd name="T12" fmla="*/ 109 w 448"/>
                <a:gd name="T13" fmla="*/ 79 h 266"/>
                <a:gd name="T14" fmla="*/ 109 w 448"/>
                <a:gd name="T15" fmla="*/ 79 h 266"/>
                <a:gd name="T16" fmla="*/ 230 w 448"/>
                <a:gd name="T17" fmla="*/ 0 h 266"/>
                <a:gd name="T18" fmla="*/ 230 w 448"/>
                <a:gd name="T19" fmla="*/ 0 h 266"/>
                <a:gd name="T20" fmla="*/ 360 w 448"/>
                <a:gd name="T21" fmla="*/ 107 h 266"/>
                <a:gd name="T22" fmla="*/ 360 w 448"/>
                <a:gd name="T23" fmla="*/ 107 h 266"/>
                <a:gd name="T24" fmla="*/ 369 w 448"/>
                <a:gd name="T25" fmla="*/ 107 h 266"/>
                <a:gd name="T26" fmla="*/ 369 w 448"/>
                <a:gd name="T27" fmla="*/ 107 h 266"/>
                <a:gd name="T28" fmla="*/ 448 w 448"/>
                <a:gd name="T29" fmla="*/ 186 h 266"/>
                <a:gd name="T30" fmla="*/ 448 w 448"/>
                <a:gd name="T31" fmla="*/ 186 h 266"/>
                <a:gd name="T32" fmla="*/ 374 w 448"/>
                <a:gd name="T33" fmla="*/ 265 h 266"/>
                <a:gd name="T34" fmla="*/ 374 w 448"/>
                <a:gd name="T35" fmla="*/ 265 h 266"/>
                <a:gd name="T36" fmla="*/ 374 w 448"/>
                <a:gd name="T37" fmla="*/ 266 h 266"/>
                <a:gd name="T38" fmla="*/ 89 w 448"/>
                <a:gd name="T39" fmla="*/ 266 h 266"/>
                <a:gd name="T40" fmla="*/ 368 w 448"/>
                <a:gd name="T41" fmla="*/ 256 h 266"/>
                <a:gd name="T42" fmla="*/ 370 w 448"/>
                <a:gd name="T43" fmla="*/ 256 h 266"/>
                <a:gd name="T44" fmla="*/ 439 w 448"/>
                <a:gd name="T45" fmla="*/ 186 h 266"/>
                <a:gd name="T46" fmla="*/ 439 w 448"/>
                <a:gd name="T47" fmla="*/ 186 h 266"/>
                <a:gd name="T48" fmla="*/ 418 w 448"/>
                <a:gd name="T49" fmla="*/ 136 h 266"/>
                <a:gd name="T50" fmla="*/ 418 w 448"/>
                <a:gd name="T51" fmla="*/ 136 h 266"/>
                <a:gd name="T52" fmla="*/ 369 w 448"/>
                <a:gd name="T53" fmla="*/ 116 h 266"/>
                <a:gd name="T54" fmla="*/ 369 w 448"/>
                <a:gd name="T55" fmla="*/ 116 h 266"/>
                <a:gd name="T56" fmla="*/ 357 w 448"/>
                <a:gd name="T57" fmla="*/ 117 h 266"/>
                <a:gd name="T58" fmla="*/ 357 w 448"/>
                <a:gd name="T59" fmla="*/ 117 h 266"/>
                <a:gd name="T60" fmla="*/ 352 w 448"/>
                <a:gd name="T61" fmla="*/ 118 h 266"/>
                <a:gd name="T62" fmla="*/ 351 w 448"/>
                <a:gd name="T63" fmla="*/ 113 h 266"/>
                <a:gd name="T64" fmla="*/ 230 w 448"/>
                <a:gd name="T65" fmla="*/ 10 h 266"/>
                <a:gd name="T66" fmla="*/ 230 w 448"/>
                <a:gd name="T67" fmla="*/ 10 h 266"/>
                <a:gd name="T68" fmla="*/ 116 w 448"/>
                <a:gd name="T69" fmla="*/ 86 h 266"/>
                <a:gd name="T70" fmla="*/ 116 w 448"/>
                <a:gd name="T71" fmla="*/ 86 h 266"/>
                <a:gd name="T72" fmla="*/ 114 w 448"/>
                <a:gd name="T73" fmla="*/ 89 h 266"/>
                <a:gd name="T74" fmla="*/ 110 w 448"/>
                <a:gd name="T75" fmla="*/ 88 h 266"/>
                <a:gd name="T76" fmla="*/ 94 w 448"/>
                <a:gd name="T77" fmla="*/ 87 h 266"/>
                <a:gd name="T78" fmla="*/ 94 w 448"/>
                <a:gd name="T79" fmla="*/ 87 h 266"/>
                <a:gd name="T80" fmla="*/ 34 w 448"/>
                <a:gd name="T81" fmla="*/ 112 h 266"/>
                <a:gd name="T82" fmla="*/ 34 w 448"/>
                <a:gd name="T83" fmla="*/ 112 h 266"/>
                <a:gd name="T84" fmla="*/ 10 w 448"/>
                <a:gd name="T85" fmla="*/ 172 h 266"/>
                <a:gd name="T86" fmla="*/ 10 w 448"/>
                <a:gd name="T87" fmla="*/ 172 h 266"/>
                <a:gd name="T88" fmla="*/ 94 w 448"/>
                <a:gd name="T89" fmla="*/ 256 h 266"/>
                <a:gd name="T90" fmla="*/ 94 w 448"/>
                <a:gd name="T91" fmla="*/ 256 h 266"/>
                <a:gd name="T92" fmla="*/ 97 w 448"/>
                <a:gd name="T93" fmla="*/ 256 h 266"/>
                <a:gd name="T94" fmla="*/ 368 w 448"/>
                <a:gd name="T95" fmla="*/ 2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8" h="266">
                  <a:moveTo>
                    <a:pt x="89" y="266"/>
                  </a:moveTo>
                  <a:cubicBezTo>
                    <a:pt x="89" y="265"/>
                    <a:pt x="89" y="265"/>
                    <a:pt x="89" y="265"/>
                  </a:cubicBezTo>
                  <a:cubicBezTo>
                    <a:pt x="40" y="263"/>
                    <a:pt x="0" y="222"/>
                    <a:pt x="0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20"/>
                    <a:pt x="42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9" y="78"/>
                    <a:pt x="104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29" y="33"/>
                    <a:pt x="176" y="0"/>
                    <a:pt x="2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94" y="0"/>
                    <a:pt x="348" y="46"/>
                    <a:pt x="360" y="107"/>
                  </a:cubicBezTo>
                  <a:cubicBezTo>
                    <a:pt x="360" y="107"/>
                    <a:pt x="360" y="107"/>
                    <a:pt x="360" y="107"/>
                  </a:cubicBezTo>
                  <a:cubicBezTo>
                    <a:pt x="363" y="107"/>
                    <a:pt x="366" y="107"/>
                    <a:pt x="369" y="107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412" y="107"/>
                    <a:pt x="448" y="142"/>
                    <a:pt x="448" y="186"/>
                  </a:cubicBezTo>
                  <a:cubicBezTo>
                    <a:pt x="448" y="186"/>
                    <a:pt x="448" y="186"/>
                    <a:pt x="448" y="186"/>
                  </a:cubicBezTo>
                  <a:cubicBezTo>
                    <a:pt x="448" y="228"/>
                    <a:pt x="415" y="263"/>
                    <a:pt x="374" y="265"/>
                  </a:cubicBezTo>
                  <a:cubicBezTo>
                    <a:pt x="374" y="265"/>
                    <a:pt x="374" y="265"/>
                    <a:pt x="374" y="265"/>
                  </a:cubicBezTo>
                  <a:cubicBezTo>
                    <a:pt x="374" y="266"/>
                    <a:pt x="374" y="266"/>
                    <a:pt x="374" y="266"/>
                  </a:cubicBezTo>
                  <a:cubicBezTo>
                    <a:pt x="89" y="266"/>
                    <a:pt x="89" y="266"/>
                    <a:pt x="89" y="266"/>
                  </a:cubicBezTo>
                  <a:close/>
                  <a:moveTo>
                    <a:pt x="368" y="256"/>
                  </a:moveTo>
                  <a:cubicBezTo>
                    <a:pt x="370" y="256"/>
                    <a:pt x="370" y="256"/>
                    <a:pt x="370" y="256"/>
                  </a:cubicBezTo>
                  <a:cubicBezTo>
                    <a:pt x="408" y="256"/>
                    <a:pt x="439" y="225"/>
                    <a:pt x="439" y="186"/>
                  </a:cubicBezTo>
                  <a:cubicBezTo>
                    <a:pt x="439" y="186"/>
                    <a:pt x="439" y="186"/>
                    <a:pt x="439" y="186"/>
                  </a:cubicBezTo>
                  <a:cubicBezTo>
                    <a:pt x="439" y="167"/>
                    <a:pt x="431" y="149"/>
                    <a:pt x="418" y="136"/>
                  </a:cubicBezTo>
                  <a:cubicBezTo>
                    <a:pt x="418" y="136"/>
                    <a:pt x="418" y="136"/>
                    <a:pt x="418" y="136"/>
                  </a:cubicBezTo>
                  <a:cubicBezTo>
                    <a:pt x="406" y="124"/>
                    <a:pt x="388" y="116"/>
                    <a:pt x="369" y="116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65" y="116"/>
                    <a:pt x="361" y="116"/>
                    <a:pt x="357" y="117"/>
                  </a:cubicBezTo>
                  <a:cubicBezTo>
                    <a:pt x="357" y="117"/>
                    <a:pt x="357" y="117"/>
                    <a:pt x="357" y="117"/>
                  </a:cubicBezTo>
                  <a:cubicBezTo>
                    <a:pt x="352" y="118"/>
                    <a:pt x="352" y="118"/>
                    <a:pt x="352" y="118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42" y="54"/>
                    <a:pt x="291" y="10"/>
                    <a:pt x="230" y="10"/>
                  </a:cubicBezTo>
                  <a:cubicBezTo>
                    <a:pt x="230" y="10"/>
                    <a:pt x="230" y="10"/>
                    <a:pt x="230" y="10"/>
                  </a:cubicBezTo>
                  <a:cubicBezTo>
                    <a:pt x="178" y="10"/>
                    <a:pt x="134" y="41"/>
                    <a:pt x="116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05" y="87"/>
                    <a:pt x="100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71" y="87"/>
                    <a:pt x="50" y="96"/>
                    <a:pt x="34" y="112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19" y="127"/>
                    <a:pt x="10" y="148"/>
                    <a:pt x="10" y="172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218"/>
                    <a:pt x="47" y="256"/>
                    <a:pt x="94" y="256"/>
                  </a:cubicBezTo>
                  <a:cubicBezTo>
                    <a:pt x="94" y="256"/>
                    <a:pt x="94" y="256"/>
                    <a:pt x="94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368" y="256"/>
                    <a:pt x="368" y="256"/>
                    <a:pt x="368" y="256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9" name="AreaShape4"/>
            <p:cNvSpPr/>
            <p:nvPr/>
          </p:nvSpPr>
          <p:spPr bwMode="auto">
            <a:xfrm>
              <a:off x="4015501" y="4003956"/>
              <a:ext cx="1083686" cy="420446"/>
            </a:xfrm>
            <a:custGeom>
              <a:avLst/>
              <a:gdLst>
                <a:gd name="T0" fmla="*/ 283 w 296"/>
                <a:gd name="T1" fmla="*/ 110 h 115"/>
                <a:gd name="T2" fmla="*/ 296 w 296"/>
                <a:gd name="T3" fmla="*/ 115 h 115"/>
                <a:gd name="T4" fmla="*/ 257 w 296"/>
                <a:gd name="T5" fmla="*/ 115 h 115"/>
                <a:gd name="T6" fmla="*/ 270 w 296"/>
                <a:gd name="T7" fmla="*/ 110 h 115"/>
                <a:gd name="T8" fmla="*/ 257 w 296"/>
                <a:gd name="T9" fmla="*/ 115 h 115"/>
                <a:gd name="T10" fmla="*/ 231 w 296"/>
                <a:gd name="T11" fmla="*/ 110 h 115"/>
                <a:gd name="T12" fmla="*/ 244 w 296"/>
                <a:gd name="T13" fmla="*/ 115 h 115"/>
                <a:gd name="T14" fmla="*/ 206 w 296"/>
                <a:gd name="T15" fmla="*/ 115 h 115"/>
                <a:gd name="T16" fmla="*/ 219 w 296"/>
                <a:gd name="T17" fmla="*/ 110 h 115"/>
                <a:gd name="T18" fmla="*/ 206 w 296"/>
                <a:gd name="T19" fmla="*/ 115 h 115"/>
                <a:gd name="T20" fmla="*/ 180 w 296"/>
                <a:gd name="T21" fmla="*/ 110 h 115"/>
                <a:gd name="T22" fmla="*/ 193 w 296"/>
                <a:gd name="T23" fmla="*/ 115 h 115"/>
                <a:gd name="T24" fmla="*/ 154 w 296"/>
                <a:gd name="T25" fmla="*/ 115 h 115"/>
                <a:gd name="T26" fmla="*/ 167 w 296"/>
                <a:gd name="T27" fmla="*/ 110 h 115"/>
                <a:gd name="T28" fmla="*/ 154 w 296"/>
                <a:gd name="T29" fmla="*/ 115 h 115"/>
                <a:gd name="T30" fmla="*/ 128 w 296"/>
                <a:gd name="T31" fmla="*/ 110 h 115"/>
                <a:gd name="T32" fmla="*/ 141 w 296"/>
                <a:gd name="T33" fmla="*/ 115 h 115"/>
                <a:gd name="T34" fmla="*/ 103 w 296"/>
                <a:gd name="T35" fmla="*/ 115 h 115"/>
                <a:gd name="T36" fmla="*/ 115 w 296"/>
                <a:gd name="T37" fmla="*/ 110 h 115"/>
                <a:gd name="T38" fmla="*/ 103 w 296"/>
                <a:gd name="T39" fmla="*/ 115 h 115"/>
                <a:gd name="T40" fmla="*/ 77 w 296"/>
                <a:gd name="T41" fmla="*/ 110 h 115"/>
                <a:gd name="T42" fmla="*/ 90 w 296"/>
                <a:gd name="T43" fmla="*/ 115 h 115"/>
                <a:gd name="T44" fmla="*/ 51 w 296"/>
                <a:gd name="T45" fmla="*/ 115 h 115"/>
                <a:gd name="T46" fmla="*/ 64 w 296"/>
                <a:gd name="T47" fmla="*/ 110 h 115"/>
                <a:gd name="T48" fmla="*/ 51 w 296"/>
                <a:gd name="T49" fmla="*/ 115 h 115"/>
                <a:gd name="T50" fmla="*/ 25 w 296"/>
                <a:gd name="T51" fmla="*/ 115 h 115"/>
                <a:gd name="T52" fmla="*/ 26 w 296"/>
                <a:gd name="T53" fmla="*/ 109 h 115"/>
                <a:gd name="T54" fmla="*/ 29 w 296"/>
                <a:gd name="T55" fmla="*/ 110 h 115"/>
                <a:gd name="T56" fmla="*/ 38 w 296"/>
                <a:gd name="T57" fmla="*/ 115 h 115"/>
                <a:gd name="T58" fmla="*/ 3 w 296"/>
                <a:gd name="T59" fmla="*/ 98 h 115"/>
                <a:gd name="T60" fmla="*/ 15 w 296"/>
                <a:gd name="T61" fmla="*/ 105 h 115"/>
                <a:gd name="T62" fmla="*/ 15 w 296"/>
                <a:gd name="T63" fmla="*/ 105 h 115"/>
                <a:gd name="T64" fmla="*/ 3 w 296"/>
                <a:gd name="T65" fmla="*/ 98 h 115"/>
                <a:gd name="T66" fmla="*/ 0 w 296"/>
                <a:gd name="T67" fmla="*/ 72 h 115"/>
                <a:gd name="T68" fmla="*/ 6 w 296"/>
                <a:gd name="T69" fmla="*/ 85 h 115"/>
                <a:gd name="T70" fmla="*/ 0 w 296"/>
                <a:gd name="T71" fmla="*/ 59 h 115"/>
                <a:gd name="T72" fmla="*/ 6 w 296"/>
                <a:gd name="T73" fmla="*/ 46 h 115"/>
                <a:gd name="T74" fmla="*/ 0 w 296"/>
                <a:gd name="T75" fmla="*/ 59 h 115"/>
                <a:gd name="T76" fmla="*/ 0 w 296"/>
                <a:gd name="T77" fmla="*/ 20 h 115"/>
                <a:gd name="T78" fmla="*/ 6 w 296"/>
                <a:gd name="T79" fmla="*/ 33 h 115"/>
                <a:gd name="T80" fmla="*/ 0 w 296"/>
                <a:gd name="T81" fmla="*/ 7 h 115"/>
                <a:gd name="T82" fmla="*/ 6 w 296"/>
                <a:gd name="T83" fmla="*/ 0 h 115"/>
                <a:gd name="T84" fmla="*/ 0 w 296"/>
                <a:gd name="T85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" h="115">
                  <a:moveTo>
                    <a:pt x="283" y="115"/>
                  </a:moveTo>
                  <a:cubicBezTo>
                    <a:pt x="283" y="110"/>
                    <a:pt x="283" y="110"/>
                    <a:pt x="283" y="110"/>
                  </a:cubicBezTo>
                  <a:cubicBezTo>
                    <a:pt x="296" y="110"/>
                    <a:pt x="296" y="110"/>
                    <a:pt x="296" y="110"/>
                  </a:cubicBezTo>
                  <a:cubicBezTo>
                    <a:pt x="296" y="115"/>
                    <a:pt x="296" y="115"/>
                    <a:pt x="296" y="115"/>
                  </a:cubicBezTo>
                  <a:cubicBezTo>
                    <a:pt x="283" y="115"/>
                    <a:pt x="283" y="115"/>
                    <a:pt x="283" y="115"/>
                  </a:cubicBezTo>
                  <a:close/>
                  <a:moveTo>
                    <a:pt x="257" y="115"/>
                  </a:moveTo>
                  <a:cubicBezTo>
                    <a:pt x="257" y="110"/>
                    <a:pt x="257" y="110"/>
                    <a:pt x="257" y="110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0" y="115"/>
                    <a:pt x="270" y="115"/>
                    <a:pt x="270" y="115"/>
                  </a:cubicBezTo>
                  <a:cubicBezTo>
                    <a:pt x="257" y="115"/>
                    <a:pt x="257" y="115"/>
                    <a:pt x="257" y="115"/>
                  </a:cubicBezTo>
                  <a:close/>
                  <a:moveTo>
                    <a:pt x="231" y="115"/>
                  </a:moveTo>
                  <a:cubicBezTo>
                    <a:pt x="231" y="110"/>
                    <a:pt x="231" y="110"/>
                    <a:pt x="231" y="110"/>
                  </a:cubicBezTo>
                  <a:cubicBezTo>
                    <a:pt x="244" y="110"/>
                    <a:pt x="244" y="110"/>
                    <a:pt x="244" y="110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31" y="115"/>
                    <a:pt x="231" y="115"/>
                    <a:pt x="231" y="115"/>
                  </a:cubicBezTo>
                  <a:close/>
                  <a:moveTo>
                    <a:pt x="206" y="115"/>
                  </a:moveTo>
                  <a:cubicBezTo>
                    <a:pt x="206" y="110"/>
                    <a:pt x="206" y="110"/>
                    <a:pt x="206" y="11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06" y="115"/>
                    <a:pt x="206" y="115"/>
                    <a:pt x="206" y="115"/>
                  </a:cubicBezTo>
                  <a:close/>
                  <a:moveTo>
                    <a:pt x="180" y="115"/>
                  </a:moveTo>
                  <a:cubicBezTo>
                    <a:pt x="180" y="110"/>
                    <a:pt x="180" y="110"/>
                    <a:pt x="180" y="110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80" y="115"/>
                    <a:pt x="180" y="115"/>
                    <a:pt x="180" y="115"/>
                  </a:cubicBezTo>
                  <a:close/>
                  <a:moveTo>
                    <a:pt x="154" y="115"/>
                  </a:moveTo>
                  <a:cubicBezTo>
                    <a:pt x="154" y="110"/>
                    <a:pt x="154" y="110"/>
                    <a:pt x="154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5"/>
                    <a:pt x="167" y="115"/>
                    <a:pt x="167" y="115"/>
                  </a:cubicBezTo>
                  <a:cubicBezTo>
                    <a:pt x="154" y="115"/>
                    <a:pt x="154" y="115"/>
                    <a:pt x="154" y="115"/>
                  </a:cubicBezTo>
                  <a:close/>
                  <a:moveTo>
                    <a:pt x="128" y="115"/>
                  </a:moveTo>
                  <a:cubicBezTo>
                    <a:pt x="128" y="110"/>
                    <a:pt x="128" y="110"/>
                    <a:pt x="128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28" y="115"/>
                    <a:pt x="128" y="115"/>
                    <a:pt x="128" y="115"/>
                  </a:cubicBezTo>
                  <a:close/>
                  <a:moveTo>
                    <a:pt x="103" y="115"/>
                  </a:moveTo>
                  <a:cubicBezTo>
                    <a:pt x="103" y="110"/>
                    <a:pt x="103" y="110"/>
                    <a:pt x="103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03" y="115"/>
                    <a:pt x="103" y="115"/>
                    <a:pt x="103" y="115"/>
                  </a:cubicBezTo>
                  <a:close/>
                  <a:moveTo>
                    <a:pt x="77" y="115"/>
                  </a:moveTo>
                  <a:cubicBezTo>
                    <a:pt x="77" y="110"/>
                    <a:pt x="77" y="110"/>
                    <a:pt x="77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77" y="115"/>
                    <a:pt x="77" y="115"/>
                    <a:pt x="77" y="115"/>
                  </a:cubicBezTo>
                  <a:close/>
                  <a:moveTo>
                    <a:pt x="51" y="115"/>
                  </a:moveTo>
                  <a:cubicBezTo>
                    <a:pt x="51" y="110"/>
                    <a:pt x="51" y="110"/>
                    <a:pt x="51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51" y="115"/>
                    <a:pt x="51" y="115"/>
                    <a:pt x="51" y="115"/>
                  </a:cubicBezTo>
                  <a:close/>
                  <a:moveTo>
                    <a:pt x="29" y="115"/>
                  </a:moveTo>
                  <a:cubicBezTo>
                    <a:pt x="27" y="115"/>
                    <a:pt x="26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7" y="110"/>
                    <a:pt x="28" y="110"/>
                    <a:pt x="29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29" y="115"/>
                    <a:pt x="29" y="115"/>
                    <a:pt x="29" y="115"/>
                  </a:cubicBezTo>
                  <a:close/>
                  <a:moveTo>
                    <a:pt x="3" y="98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100"/>
                    <a:pt x="12" y="103"/>
                    <a:pt x="15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8" y="106"/>
                    <a:pt x="5" y="103"/>
                    <a:pt x="3" y="98"/>
                  </a:cubicBezTo>
                  <a:close/>
                  <a:moveTo>
                    <a:pt x="0" y="85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0" y="85"/>
                    <a:pt x="0" y="85"/>
                    <a:pt x="0" y="85"/>
                  </a:cubicBezTo>
                  <a:close/>
                  <a:moveTo>
                    <a:pt x="0" y="59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9"/>
                    <a:pt x="0" y="59"/>
                    <a:pt x="0" y="59"/>
                  </a:cubicBezTo>
                  <a:close/>
                  <a:moveTo>
                    <a:pt x="0" y="3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30" name="AreaShape5"/>
            <p:cNvSpPr/>
            <p:nvPr/>
          </p:nvSpPr>
          <p:spPr bwMode="auto">
            <a:xfrm>
              <a:off x="5685443" y="2039110"/>
              <a:ext cx="17766" cy="1243574"/>
            </a:xfrm>
            <a:custGeom>
              <a:avLst/>
              <a:gdLst>
                <a:gd name="T0" fmla="*/ 0 w 15"/>
                <a:gd name="T1" fmla="*/ 1010 h 1050"/>
                <a:gd name="T2" fmla="*/ 15 w 15"/>
                <a:gd name="T3" fmla="*/ 1050 h 1050"/>
                <a:gd name="T4" fmla="*/ 0 w 15"/>
                <a:gd name="T5" fmla="*/ 1050 h 1050"/>
                <a:gd name="T6" fmla="*/ 0 w 15"/>
                <a:gd name="T7" fmla="*/ 930 h 1050"/>
                <a:gd name="T8" fmla="*/ 15 w 15"/>
                <a:gd name="T9" fmla="*/ 970 h 1050"/>
                <a:gd name="T10" fmla="*/ 0 w 15"/>
                <a:gd name="T11" fmla="*/ 970 h 1050"/>
                <a:gd name="T12" fmla="*/ 0 w 15"/>
                <a:gd name="T13" fmla="*/ 850 h 1050"/>
                <a:gd name="T14" fmla="*/ 15 w 15"/>
                <a:gd name="T15" fmla="*/ 890 h 1050"/>
                <a:gd name="T16" fmla="*/ 0 w 15"/>
                <a:gd name="T17" fmla="*/ 890 h 1050"/>
                <a:gd name="T18" fmla="*/ 0 w 15"/>
                <a:gd name="T19" fmla="*/ 772 h 1050"/>
                <a:gd name="T20" fmla="*/ 15 w 15"/>
                <a:gd name="T21" fmla="*/ 813 h 1050"/>
                <a:gd name="T22" fmla="*/ 0 w 15"/>
                <a:gd name="T23" fmla="*/ 813 h 1050"/>
                <a:gd name="T24" fmla="*/ 0 w 15"/>
                <a:gd name="T25" fmla="*/ 692 h 1050"/>
                <a:gd name="T26" fmla="*/ 15 w 15"/>
                <a:gd name="T27" fmla="*/ 732 h 1050"/>
                <a:gd name="T28" fmla="*/ 0 w 15"/>
                <a:gd name="T29" fmla="*/ 732 h 1050"/>
                <a:gd name="T30" fmla="*/ 0 w 15"/>
                <a:gd name="T31" fmla="*/ 612 h 1050"/>
                <a:gd name="T32" fmla="*/ 15 w 15"/>
                <a:gd name="T33" fmla="*/ 652 h 1050"/>
                <a:gd name="T34" fmla="*/ 0 w 15"/>
                <a:gd name="T35" fmla="*/ 652 h 1050"/>
                <a:gd name="T36" fmla="*/ 0 w 15"/>
                <a:gd name="T37" fmla="*/ 531 h 1050"/>
                <a:gd name="T38" fmla="*/ 15 w 15"/>
                <a:gd name="T39" fmla="*/ 572 h 1050"/>
                <a:gd name="T40" fmla="*/ 0 w 15"/>
                <a:gd name="T41" fmla="*/ 572 h 1050"/>
                <a:gd name="T42" fmla="*/ 0 w 15"/>
                <a:gd name="T43" fmla="*/ 454 h 1050"/>
                <a:gd name="T44" fmla="*/ 15 w 15"/>
                <a:gd name="T45" fmla="*/ 491 h 1050"/>
                <a:gd name="T46" fmla="*/ 0 w 15"/>
                <a:gd name="T47" fmla="*/ 491 h 1050"/>
                <a:gd name="T48" fmla="*/ 0 w 15"/>
                <a:gd name="T49" fmla="*/ 374 h 1050"/>
                <a:gd name="T50" fmla="*/ 15 w 15"/>
                <a:gd name="T51" fmla="*/ 414 h 1050"/>
                <a:gd name="T52" fmla="*/ 0 w 15"/>
                <a:gd name="T53" fmla="*/ 414 h 1050"/>
                <a:gd name="T54" fmla="*/ 0 w 15"/>
                <a:gd name="T55" fmla="*/ 294 h 1050"/>
                <a:gd name="T56" fmla="*/ 15 w 15"/>
                <a:gd name="T57" fmla="*/ 334 h 1050"/>
                <a:gd name="T58" fmla="*/ 0 w 15"/>
                <a:gd name="T59" fmla="*/ 334 h 1050"/>
                <a:gd name="T60" fmla="*/ 0 w 15"/>
                <a:gd name="T61" fmla="*/ 213 h 1050"/>
                <a:gd name="T62" fmla="*/ 15 w 15"/>
                <a:gd name="T63" fmla="*/ 254 h 1050"/>
                <a:gd name="T64" fmla="*/ 0 w 15"/>
                <a:gd name="T65" fmla="*/ 254 h 1050"/>
                <a:gd name="T66" fmla="*/ 0 w 15"/>
                <a:gd name="T67" fmla="*/ 133 h 1050"/>
                <a:gd name="T68" fmla="*/ 15 w 15"/>
                <a:gd name="T69" fmla="*/ 173 h 1050"/>
                <a:gd name="T70" fmla="*/ 0 w 15"/>
                <a:gd name="T71" fmla="*/ 173 h 1050"/>
                <a:gd name="T72" fmla="*/ 0 w 15"/>
                <a:gd name="T73" fmla="*/ 56 h 1050"/>
                <a:gd name="T74" fmla="*/ 15 w 15"/>
                <a:gd name="T75" fmla="*/ 96 h 1050"/>
                <a:gd name="T76" fmla="*/ 0 w 15"/>
                <a:gd name="T77" fmla="*/ 96 h 1050"/>
                <a:gd name="T78" fmla="*/ 0 w 15"/>
                <a:gd name="T79" fmla="*/ 0 h 1050"/>
                <a:gd name="T80" fmla="*/ 15 w 15"/>
                <a:gd name="T81" fmla="*/ 16 h 1050"/>
                <a:gd name="T82" fmla="*/ 0 w 15"/>
                <a:gd name="T83" fmla="*/ 1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" h="1050">
                  <a:moveTo>
                    <a:pt x="0" y="1050"/>
                  </a:moveTo>
                  <a:lnTo>
                    <a:pt x="0" y="1010"/>
                  </a:lnTo>
                  <a:lnTo>
                    <a:pt x="15" y="1010"/>
                  </a:lnTo>
                  <a:lnTo>
                    <a:pt x="15" y="1050"/>
                  </a:lnTo>
                  <a:lnTo>
                    <a:pt x="0" y="1050"/>
                  </a:lnTo>
                  <a:lnTo>
                    <a:pt x="0" y="1050"/>
                  </a:lnTo>
                  <a:close/>
                  <a:moveTo>
                    <a:pt x="0" y="970"/>
                  </a:moveTo>
                  <a:lnTo>
                    <a:pt x="0" y="930"/>
                  </a:lnTo>
                  <a:lnTo>
                    <a:pt x="15" y="930"/>
                  </a:lnTo>
                  <a:lnTo>
                    <a:pt x="15" y="970"/>
                  </a:lnTo>
                  <a:lnTo>
                    <a:pt x="0" y="970"/>
                  </a:lnTo>
                  <a:lnTo>
                    <a:pt x="0" y="970"/>
                  </a:lnTo>
                  <a:close/>
                  <a:moveTo>
                    <a:pt x="0" y="890"/>
                  </a:moveTo>
                  <a:lnTo>
                    <a:pt x="0" y="850"/>
                  </a:lnTo>
                  <a:lnTo>
                    <a:pt x="15" y="850"/>
                  </a:lnTo>
                  <a:lnTo>
                    <a:pt x="15" y="890"/>
                  </a:lnTo>
                  <a:lnTo>
                    <a:pt x="0" y="890"/>
                  </a:lnTo>
                  <a:lnTo>
                    <a:pt x="0" y="890"/>
                  </a:lnTo>
                  <a:close/>
                  <a:moveTo>
                    <a:pt x="0" y="813"/>
                  </a:moveTo>
                  <a:lnTo>
                    <a:pt x="0" y="772"/>
                  </a:lnTo>
                  <a:lnTo>
                    <a:pt x="15" y="772"/>
                  </a:lnTo>
                  <a:lnTo>
                    <a:pt x="15" y="813"/>
                  </a:lnTo>
                  <a:lnTo>
                    <a:pt x="0" y="813"/>
                  </a:lnTo>
                  <a:lnTo>
                    <a:pt x="0" y="813"/>
                  </a:lnTo>
                  <a:close/>
                  <a:moveTo>
                    <a:pt x="0" y="732"/>
                  </a:moveTo>
                  <a:lnTo>
                    <a:pt x="0" y="692"/>
                  </a:lnTo>
                  <a:lnTo>
                    <a:pt x="15" y="692"/>
                  </a:lnTo>
                  <a:lnTo>
                    <a:pt x="15" y="732"/>
                  </a:lnTo>
                  <a:lnTo>
                    <a:pt x="0" y="732"/>
                  </a:lnTo>
                  <a:lnTo>
                    <a:pt x="0" y="732"/>
                  </a:lnTo>
                  <a:close/>
                  <a:moveTo>
                    <a:pt x="0" y="652"/>
                  </a:moveTo>
                  <a:lnTo>
                    <a:pt x="0" y="612"/>
                  </a:lnTo>
                  <a:lnTo>
                    <a:pt x="15" y="612"/>
                  </a:lnTo>
                  <a:lnTo>
                    <a:pt x="15" y="652"/>
                  </a:lnTo>
                  <a:lnTo>
                    <a:pt x="0" y="652"/>
                  </a:lnTo>
                  <a:lnTo>
                    <a:pt x="0" y="652"/>
                  </a:lnTo>
                  <a:close/>
                  <a:moveTo>
                    <a:pt x="0" y="572"/>
                  </a:moveTo>
                  <a:lnTo>
                    <a:pt x="0" y="531"/>
                  </a:lnTo>
                  <a:lnTo>
                    <a:pt x="15" y="531"/>
                  </a:lnTo>
                  <a:lnTo>
                    <a:pt x="15" y="572"/>
                  </a:lnTo>
                  <a:lnTo>
                    <a:pt x="0" y="572"/>
                  </a:lnTo>
                  <a:lnTo>
                    <a:pt x="0" y="572"/>
                  </a:lnTo>
                  <a:close/>
                  <a:moveTo>
                    <a:pt x="0" y="491"/>
                  </a:moveTo>
                  <a:lnTo>
                    <a:pt x="0" y="454"/>
                  </a:lnTo>
                  <a:lnTo>
                    <a:pt x="15" y="454"/>
                  </a:lnTo>
                  <a:lnTo>
                    <a:pt x="15" y="491"/>
                  </a:lnTo>
                  <a:lnTo>
                    <a:pt x="0" y="491"/>
                  </a:lnTo>
                  <a:lnTo>
                    <a:pt x="0" y="491"/>
                  </a:lnTo>
                  <a:close/>
                  <a:moveTo>
                    <a:pt x="0" y="414"/>
                  </a:moveTo>
                  <a:lnTo>
                    <a:pt x="0" y="374"/>
                  </a:lnTo>
                  <a:lnTo>
                    <a:pt x="15" y="374"/>
                  </a:lnTo>
                  <a:lnTo>
                    <a:pt x="15" y="414"/>
                  </a:lnTo>
                  <a:lnTo>
                    <a:pt x="0" y="414"/>
                  </a:lnTo>
                  <a:lnTo>
                    <a:pt x="0" y="414"/>
                  </a:lnTo>
                  <a:close/>
                  <a:moveTo>
                    <a:pt x="0" y="334"/>
                  </a:moveTo>
                  <a:lnTo>
                    <a:pt x="0" y="294"/>
                  </a:lnTo>
                  <a:lnTo>
                    <a:pt x="15" y="294"/>
                  </a:lnTo>
                  <a:lnTo>
                    <a:pt x="15" y="334"/>
                  </a:lnTo>
                  <a:lnTo>
                    <a:pt x="0" y="334"/>
                  </a:lnTo>
                  <a:lnTo>
                    <a:pt x="0" y="334"/>
                  </a:lnTo>
                  <a:close/>
                  <a:moveTo>
                    <a:pt x="0" y="254"/>
                  </a:moveTo>
                  <a:lnTo>
                    <a:pt x="0" y="213"/>
                  </a:lnTo>
                  <a:lnTo>
                    <a:pt x="15" y="213"/>
                  </a:lnTo>
                  <a:lnTo>
                    <a:pt x="15" y="254"/>
                  </a:lnTo>
                  <a:lnTo>
                    <a:pt x="0" y="254"/>
                  </a:lnTo>
                  <a:lnTo>
                    <a:pt x="0" y="254"/>
                  </a:lnTo>
                  <a:close/>
                  <a:moveTo>
                    <a:pt x="0" y="173"/>
                  </a:moveTo>
                  <a:lnTo>
                    <a:pt x="0" y="133"/>
                  </a:lnTo>
                  <a:lnTo>
                    <a:pt x="15" y="133"/>
                  </a:lnTo>
                  <a:lnTo>
                    <a:pt x="15" y="173"/>
                  </a:lnTo>
                  <a:lnTo>
                    <a:pt x="0" y="173"/>
                  </a:lnTo>
                  <a:lnTo>
                    <a:pt x="0" y="173"/>
                  </a:lnTo>
                  <a:close/>
                  <a:moveTo>
                    <a:pt x="0" y="96"/>
                  </a:moveTo>
                  <a:lnTo>
                    <a:pt x="0" y="56"/>
                  </a:lnTo>
                  <a:lnTo>
                    <a:pt x="15" y="5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0" y="16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31" name="AreaShape6"/>
            <p:cNvSpPr/>
            <p:nvPr/>
          </p:nvSpPr>
          <p:spPr bwMode="auto">
            <a:xfrm>
              <a:off x="6161555" y="2858684"/>
              <a:ext cx="22503" cy="423999"/>
            </a:xfrm>
            <a:custGeom>
              <a:avLst/>
              <a:gdLst>
                <a:gd name="T0" fmla="*/ 0 w 19"/>
                <a:gd name="T1" fmla="*/ 358 h 358"/>
                <a:gd name="T2" fmla="*/ 0 w 19"/>
                <a:gd name="T3" fmla="*/ 318 h 358"/>
                <a:gd name="T4" fmla="*/ 19 w 19"/>
                <a:gd name="T5" fmla="*/ 318 h 358"/>
                <a:gd name="T6" fmla="*/ 19 w 19"/>
                <a:gd name="T7" fmla="*/ 358 h 358"/>
                <a:gd name="T8" fmla="*/ 0 w 19"/>
                <a:gd name="T9" fmla="*/ 358 h 358"/>
                <a:gd name="T10" fmla="*/ 0 w 19"/>
                <a:gd name="T11" fmla="*/ 358 h 358"/>
                <a:gd name="T12" fmla="*/ 0 w 19"/>
                <a:gd name="T13" fmla="*/ 278 h 358"/>
                <a:gd name="T14" fmla="*/ 0 w 19"/>
                <a:gd name="T15" fmla="*/ 238 h 358"/>
                <a:gd name="T16" fmla="*/ 19 w 19"/>
                <a:gd name="T17" fmla="*/ 238 h 358"/>
                <a:gd name="T18" fmla="*/ 19 w 19"/>
                <a:gd name="T19" fmla="*/ 278 h 358"/>
                <a:gd name="T20" fmla="*/ 0 w 19"/>
                <a:gd name="T21" fmla="*/ 278 h 358"/>
                <a:gd name="T22" fmla="*/ 0 w 19"/>
                <a:gd name="T23" fmla="*/ 278 h 358"/>
                <a:gd name="T24" fmla="*/ 0 w 19"/>
                <a:gd name="T25" fmla="*/ 198 h 358"/>
                <a:gd name="T26" fmla="*/ 0 w 19"/>
                <a:gd name="T27" fmla="*/ 158 h 358"/>
                <a:gd name="T28" fmla="*/ 19 w 19"/>
                <a:gd name="T29" fmla="*/ 158 h 358"/>
                <a:gd name="T30" fmla="*/ 19 w 19"/>
                <a:gd name="T31" fmla="*/ 198 h 358"/>
                <a:gd name="T32" fmla="*/ 0 w 19"/>
                <a:gd name="T33" fmla="*/ 198 h 358"/>
                <a:gd name="T34" fmla="*/ 0 w 19"/>
                <a:gd name="T35" fmla="*/ 198 h 358"/>
                <a:gd name="T36" fmla="*/ 0 w 19"/>
                <a:gd name="T37" fmla="*/ 121 h 358"/>
                <a:gd name="T38" fmla="*/ 0 w 19"/>
                <a:gd name="T39" fmla="*/ 80 h 358"/>
                <a:gd name="T40" fmla="*/ 19 w 19"/>
                <a:gd name="T41" fmla="*/ 80 h 358"/>
                <a:gd name="T42" fmla="*/ 19 w 19"/>
                <a:gd name="T43" fmla="*/ 121 h 358"/>
                <a:gd name="T44" fmla="*/ 0 w 19"/>
                <a:gd name="T45" fmla="*/ 121 h 358"/>
                <a:gd name="T46" fmla="*/ 0 w 19"/>
                <a:gd name="T47" fmla="*/ 121 h 358"/>
                <a:gd name="T48" fmla="*/ 0 w 19"/>
                <a:gd name="T49" fmla="*/ 40 h 358"/>
                <a:gd name="T50" fmla="*/ 0 w 19"/>
                <a:gd name="T51" fmla="*/ 0 h 358"/>
                <a:gd name="T52" fmla="*/ 19 w 19"/>
                <a:gd name="T53" fmla="*/ 0 h 358"/>
                <a:gd name="T54" fmla="*/ 19 w 19"/>
                <a:gd name="T55" fmla="*/ 40 h 358"/>
                <a:gd name="T56" fmla="*/ 0 w 19"/>
                <a:gd name="T57" fmla="*/ 40 h 358"/>
                <a:gd name="T58" fmla="*/ 0 w 19"/>
                <a:gd name="T59" fmla="*/ 4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" h="358">
                  <a:moveTo>
                    <a:pt x="0" y="358"/>
                  </a:moveTo>
                  <a:lnTo>
                    <a:pt x="0" y="318"/>
                  </a:lnTo>
                  <a:lnTo>
                    <a:pt x="19" y="318"/>
                  </a:lnTo>
                  <a:lnTo>
                    <a:pt x="19" y="358"/>
                  </a:lnTo>
                  <a:lnTo>
                    <a:pt x="0" y="358"/>
                  </a:lnTo>
                  <a:lnTo>
                    <a:pt x="0" y="358"/>
                  </a:lnTo>
                  <a:close/>
                  <a:moveTo>
                    <a:pt x="0" y="278"/>
                  </a:moveTo>
                  <a:lnTo>
                    <a:pt x="0" y="238"/>
                  </a:lnTo>
                  <a:lnTo>
                    <a:pt x="19" y="238"/>
                  </a:lnTo>
                  <a:lnTo>
                    <a:pt x="19" y="278"/>
                  </a:lnTo>
                  <a:lnTo>
                    <a:pt x="0" y="278"/>
                  </a:lnTo>
                  <a:lnTo>
                    <a:pt x="0" y="278"/>
                  </a:lnTo>
                  <a:close/>
                  <a:moveTo>
                    <a:pt x="0" y="198"/>
                  </a:moveTo>
                  <a:lnTo>
                    <a:pt x="0" y="158"/>
                  </a:lnTo>
                  <a:lnTo>
                    <a:pt x="19" y="158"/>
                  </a:lnTo>
                  <a:lnTo>
                    <a:pt x="19" y="198"/>
                  </a:lnTo>
                  <a:lnTo>
                    <a:pt x="0" y="198"/>
                  </a:lnTo>
                  <a:lnTo>
                    <a:pt x="0" y="198"/>
                  </a:lnTo>
                  <a:close/>
                  <a:moveTo>
                    <a:pt x="0" y="121"/>
                  </a:moveTo>
                  <a:lnTo>
                    <a:pt x="0" y="80"/>
                  </a:lnTo>
                  <a:lnTo>
                    <a:pt x="19" y="80"/>
                  </a:lnTo>
                  <a:lnTo>
                    <a:pt x="19" y="121"/>
                  </a:lnTo>
                  <a:lnTo>
                    <a:pt x="0" y="121"/>
                  </a:lnTo>
                  <a:lnTo>
                    <a:pt x="0" y="121"/>
                  </a:lnTo>
                  <a:close/>
                  <a:moveTo>
                    <a:pt x="0" y="4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6C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32" name="CustomText1"/>
            <p:cNvSpPr/>
            <p:nvPr/>
          </p:nvSpPr>
          <p:spPr>
            <a:xfrm>
              <a:off x="4597906" y="5727869"/>
              <a:ext cx="2995918" cy="28980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文献量超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2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亿篇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/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条并以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700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万条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/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年的速度增长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33" name="CustomText2"/>
            <p:cNvSpPr/>
            <p:nvPr/>
          </p:nvSpPr>
          <p:spPr>
            <a:xfrm>
              <a:off x="5034262" y="5364781"/>
              <a:ext cx="2123206" cy="393544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涵盖国内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90%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的显性知识资源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34" name="文本框 233"/>
          <p:cNvSpPr txBox="1"/>
          <p:nvPr/>
        </p:nvSpPr>
        <p:spPr>
          <a:xfrm>
            <a:off x="344128" y="4216729"/>
            <a:ext cx="2344125" cy="3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外文合作资源</a:t>
            </a:r>
          </a:p>
        </p:txBody>
      </p:sp>
      <p:sp>
        <p:nvSpPr>
          <p:cNvPr id="235" name="文本框 234"/>
          <p:cNvSpPr txBox="1"/>
          <p:nvPr/>
        </p:nvSpPr>
        <p:spPr>
          <a:xfrm>
            <a:off x="6220483" y="4302824"/>
            <a:ext cx="2344125" cy="3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特色资源</a:t>
            </a:r>
          </a:p>
        </p:txBody>
      </p:sp>
      <p:sp>
        <p:nvSpPr>
          <p:cNvPr id="236" name="文本框 235"/>
          <p:cNvSpPr txBox="1"/>
          <p:nvPr/>
        </p:nvSpPr>
        <p:spPr>
          <a:xfrm>
            <a:off x="689563" y="2473582"/>
            <a:ext cx="1794148" cy="65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8800</a:t>
            </a:r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余种重要学术期刊</a:t>
            </a:r>
          </a:p>
        </p:txBody>
      </p:sp>
      <p:sp>
        <p:nvSpPr>
          <p:cNvPr id="237" name="文本框 236"/>
          <p:cNvSpPr txBox="1"/>
          <p:nvPr/>
        </p:nvSpPr>
        <p:spPr>
          <a:xfrm>
            <a:off x="3833848" y="3159623"/>
            <a:ext cx="2344125" cy="3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605</a:t>
            </a:r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种报纸论文</a:t>
            </a:r>
          </a:p>
        </p:txBody>
      </p:sp>
      <p:sp>
        <p:nvSpPr>
          <p:cNvPr id="238" name="文本框 237"/>
          <p:cNvSpPr txBox="1"/>
          <p:nvPr/>
        </p:nvSpPr>
        <p:spPr>
          <a:xfrm>
            <a:off x="5291790" y="2372998"/>
            <a:ext cx="2344125" cy="3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15607</a:t>
            </a:r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次国内会议</a:t>
            </a:r>
          </a:p>
        </p:txBody>
      </p:sp>
      <p:sp>
        <p:nvSpPr>
          <p:cNvPr id="239" name="文本框 238"/>
          <p:cNvSpPr txBox="1"/>
          <p:nvPr/>
        </p:nvSpPr>
        <p:spPr>
          <a:xfrm>
            <a:off x="3727209" y="1248235"/>
            <a:ext cx="235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423</a:t>
            </a:r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家博士授予单位</a:t>
            </a:r>
            <a:r>
              <a:rPr lang="en-US" altLang="zh-CN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665</a:t>
            </a:r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家硕士授予单位</a:t>
            </a:r>
          </a:p>
        </p:txBody>
      </p:sp>
      <p:grpSp>
        <p:nvGrpSpPr>
          <p:cNvPr id="240" name="1856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96995" y="2329616"/>
            <a:ext cx="9261896" cy="3912593"/>
            <a:chOff x="1639536" y="2069952"/>
            <a:chExt cx="9261896" cy="3912593"/>
          </a:xfrm>
        </p:grpSpPr>
        <p:grpSp>
          <p:nvGrpSpPr>
            <p:cNvPr id="241" name="iṥlîďe"/>
            <p:cNvGrpSpPr/>
            <p:nvPr/>
          </p:nvGrpSpPr>
          <p:grpSpPr>
            <a:xfrm>
              <a:off x="5956458" y="2069952"/>
              <a:ext cx="3878850" cy="3020619"/>
              <a:chOff x="5961000" y="2069952"/>
              <a:chExt cx="3878850" cy="3020619"/>
            </a:xfrm>
          </p:grpSpPr>
          <p:sp>
            <p:nvSpPr>
              <p:cNvPr id="242" name="íṣļïďê"/>
              <p:cNvSpPr/>
              <p:nvPr/>
            </p:nvSpPr>
            <p:spPr>
              <a:xfrm rot="449473">
                <a:off x="6060892" y="2069952"/>
                <a:ext cx="3778958" cy="1342629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-1" fmla="*/ 0 w 7303435"/>
                  <a:gd name="connsiteY0-2" fmla="*/ 2088232 h 2088232"/>
                  <a:gd name="connsiteX1-3" fmla="*/ 0 w 7303435"/>
                  <a:gd name="connsiteY1-4" fmla="*/ 0 h 2088232"/>
                  <a:gd name="connsiteX2-5" fmla="*/ 1474907 w 7303435"/>
                  <a:gd name="connsiteY2-6" fmla="*/ 395173 h 2088232"/>
                  <a:gd name="connsiteX3-7" fmla="*/ 7303435 w 7303435"/>
                  <a:gd name="connsiteY3-8" fmla="*/ 2088232 h 2088232"/>
                  <a:gd name="connsiteX4" fmla="*/ 0 w 7303435"/>
                  <a:gd name="connsiteY4" fmla="*/ 2088232 h 2088232"/>
                  <a:gd name="connsiteX0-9" fmla="*/ 12549 w 7315984"/>
                  <a:gd name="connsiteY0-10" fmla="*/ 2183662 h 2183662"/>
                  <a:gd name="connsiteX1-11" fmla="*/ 0 w 7315984"/>
                  <a:gd name="connsiteY1-12" fmla="*/ 0 h 2183662"/>
                  <a:gd name="connsiteX2-13" fmla="*/ 1487456 w 7315984"/>
                  <a:gd name="connsiteY2-14" fmla="*/ 490603 h 2183662"/>
                  <a:gd name="connsiteX3-15" fmla="*/ 7315984 w 7315984"/>
                  <a:gd name="connsiteY3-16" fmla="*/ 2183662 h 2183662"/>
                  <a:gd name="connsiteX4-17" fmla="*/ 12549 w 7315984"/>
                  <a:gd name="connsiteY4-18" fmla="*/ 2183662 h 2183662"/>
                  <a:gd name="connsiteX0-19" fmla="*/ 12549 w 7315984"/>
                  <a:gd name="connsiteY0-20" fmla="*/ 2183662 h 2183662"/>
                  <a:gd name="connsiteX1-21" fmla="*/ 0 w 7315984"/>
                  <a:gd name="connsiteY1-22" fmla="*/ 0 h 2183662"/>
                  <a:gd name="connsiteX2-23" fmla="*/ 1487456 w 7315984"/>
                  <a:gd name="connsiteY2-24" fmla="*/ 490603 h 2183662"/>
                  <a:gd name="connsiteX3-25" fmla="*/ 7315984 w 7315984"/>
                  <a:gd name="connsiteY3-26" fmla="*/ 2183662 h 2183662"/>
                  <a:gd name="connsiteX4-27" fmla="*/ 12549 w 7315984"/>
                  <a:gd name="connsiteY4-28" fmla="*/ 2183662 h 2183662"/>
                  <a:gd name="connsiteX0-29" fmla="*/ 12549 w 7315984"/>
                  <a:gd name="connsiteY0-30" fmla="*/ 2183662 h 2183662"/>
                  <a:gd name="connsiteX1-31" fmla="*/ 0 w 7315984"/>
                  <a:gd name="connsiteY1-32" fmla="*/ 0 h 2183662"/>
                  <a:gd name="connsiteX2-33" fmla="*/ 1487456 w 7315984"/>
                  <a:gd name="connsiteY2-34" fmla="*/ 490603 h 2183662"/>
                  <a:gd name="connsiteX3-35" fmla="*/ 7315984 w 7315984"/>
                  <a:gd name="connsiteY3-36" fmla="*/ 2183662 h 2183662"/>
                  <a:gd name="connsiteX4-37" fmla="*/ 12549 w 7315984"/>
                  <a:gd name="connsiteY4-38" fmla="*/ 2183662 h 2183662"/>
                  <a:gd name="connsiteX0-39" fmla="*/ 12549 w 7315984"/>
                  <a:gd name="connsiteY0-40" fmla="*/ 2183662 h 2183662"/>
                  <a:gd name="connsiteX1-41" fmla="*/ 0 w 7315984"/>
                  <a:gd name="connsiteY1-42" fmla="*/ 0 h 2183662"/>
                  <a:gd name="connsiteX2-43" fmla="*/ 1487456 w 7315984"/>
                  <a:gd name="connsiteY2-44" fmla="*/ 490603 h 2183662"/>
                  <a:gd name="connsiteX3-45" fmla="*/ 7315984 w 7315984"/>
                  <a:gd name="connsiteY3-46" fmla="*/ 2183662 h 2183662"/>
                  <a:gd name="connsiteX4-47" fmla="*/ 12549 w 7315984"/>
                  <a:gd name="connsiteY4-48" fmla="*/ 2183662 h 2183662"/>
                  <a:gd name="connsiteX0-49" fmla="*/ 12549 w 7315984"/>
                  <a:gd name="connsiteY0-50" fmla="*/ 2183662 h 2183662"/>
                  <a:gd name="connsiteX1-51" fmla="*/ 0 w 7315984"/>
                  <a:gd name="connsiteY1-52" fmla="*/ 0 h 2183662"/>
                  <a:gd name="connsiteX2-53" fmla="*/ 1487456 w 7315984"/>
                  <a:gd name="connsiteY2-54" fmla="*/ 490603 h 2183662"/>
                  <a:gd name="connsiteX3-55" fmla="*/ 7315984 w 7315984"/>
                  <a:gd name="connsiteY3-56" fmla="*/ 2183662 h 2183662"/>
                  <a:gd name="connsiteX4-57" fmla="*/ 12549 w 7315984"/>
                  <a:gd name="connsiteY4-58" fmla="*/ 2183662 h 2183662"/>
                  <a:gd name="connsiteX0-59" fmla="*/ 12549 w 7315984"/>
                  <a:gd name="connsiteY0-60" fmla="*/ 2183662 h 2183662"/>
                  <a:gd name="connsiteX1-61" fmla="*/ 0 w 7315984"/>
                  <a:gd name="connsiteY1-62" fmla="*/ 0 h 2183662"/>
                  <a:gd name="connsiteX2-63" fmla="*/ 1487456 w 7315984"/>
                  <a:gd name="connsiteY2-64" fmla="*/ 490603 h 2183662"/>
                  <a:gd name="connsiteX3-65" fmla="*/ 7315984 w 7315984"/>
                  <a:gd name="connsiteY3-66" fmla="*/ 2183662 h 2183662"/>
                  <a:gd name="connsiteX4-67" fmla="*/ 12549 w 7315984"/>
                  <a:gd name="connsiteY4-68" fmla="*/ 2183662 h 2183662"/>
                  <a:gd name="connsiteX0-69" fmla="*/ 12549 w 7315984"/>
                  <a:gd name="connsiteY0-70" fmla="*/ 2183662 h 2183662"/>
                  <a:gd name="connsiteX1-71" fmla="*/ 0 w 7315984"/>
                  <a:gd name="connsiteY1-72" fmla="*/ 0 h 2183662"/>
                  <a:gd name="connsiteX2-73" fmla="*/ 1487456 w 7315984"/>
                  <a:gd name="connsiteY2-74" fmla="*/ 490603 h 2183662"/>
                  <a:gd name="connsiteX3-75" fmla="*/ 7315984 w 7315984"/>
                  <a:gd name="connsiteY3-76" fmla="*/ 2183662 h 2183662"/>
                  <a:gd name="connsiteX4-77" fmla="*/ 12549 w 7315984"/>
                  <a:gd name="connsiteY4-78" fmla="*/ 2183662 h 2183662"/>
                  <a:gd name="connsiteX0-79" fmla="*/ 12549 w 7315984"/>
                  <a:gd name="connsiteY0-80" fmla="*/ 2183662 h 2183662"/>
                  <a:gd name="connsiteX1-81" fmla="*/ 0 w 7315984"/>
                  <a:gd name="connsiteY1-82" fmla="*/ 0 h 2183662"/>
                  <a:gd name="connsiteX2-83" fmla="*/ 1487456 w 7315984"/>
                  <a:gd name="connsiteY2-84" fmla="*/ 490603 h 2183662"/>
                  <a:gd name="connsiteX3-85" fmla="*/ 7315984 w 7315984"/>
                  <a:gd name="connsiteY3-86" fmla="*/ 2183662 h 2183662"/>
                  <a:gd name="connsiteX4-87" fmla="*/ 12549 w 7315984"/>
                  <a:gd name="connsiteY4-88" fmla="*/ 2183662 h 2183662"/>
                  <a:gd name="connsiteX0-89" fmla="*/ 12549 w 7534947"/>
                  <a:gd name="connsiteY0-90" fmla="*/ 2183662 h 2183662"/>
                  <a:gd name="connsiteX1-91" fmla="*/ 0 w 7534947"/>
                  <a:gd name="connsiteY1-92" fmla="*/ 0 h 2183662"/>
                  <a:gd name="connsiteX2-93" fmla="*/ 1487456 w 7534947"/>
                  <a:gd name="connsiteY2-94" fmla="*/ 490603 h 2183662"/>
                  <a:gd name="connsiteX3-95" fmla="*/ 5257711 w 7534947"/>
                  <a:gd name="connsiteY3-96" fmla="*/ 1353965 h 2183662"/>
                  <a:gd name="connsiteX4-97" fmla="*/ 7315984 w 7534947"/>
                  <a:gd name="connsiteY4-98" fmla="*/ 2183662 h 2183662"/>
                  <a:gd name="connsiteX5" fmla="*/ 12549 w 7534947"/>
                  <a:gd name="connsiteY5" fmla="*/ 2183662 h 2183662"/>
                  <a:gd name="connsiteX0-99" fmla="*/ 12549 w 7315984"/>
                  <a:gd name="connsiteY0-100" fmla="*/ 2183662 h 2183662"/>
                  <a:gd name="connsiteX1-101" fmla="*/ 0 w 7315984"/>
                  <a:gd name="connsiteY1-102" fmla="*/ 0 h 2183662"/>
                  <a:gd name="connsiteX2-103" fmla="*/ 1487456 w 7315984"/>
                  <a:gd name="connsiteY2-104" fmla="*/ 490603 h 2183662"/>
                  <a:gd name="connsiteX3-105" fmla="*/ 5257711 w 7315984"/>
                  <a:gd name="connsiteY3-106" fmla="*/ 1353965 h 2183662"/>
                  <a:gd name="connsiteX4-107" fmla="*/ 7315984 w 7315984"/>
                  <a:gd name="connsiteY4-108" fmla="*/ 2183662 h 2183662"/>
                  <a:gd name="connsiteX5-109" fmla="*/ 12549 w 7315984"/>
                  <a:gd name="connsiteY5-110" fmla="*/ 2183662 h 2183662"/>
                  <a:gd name="connsiteX0-111" fmla="*/ 12549 w 7315984"/>
                  <a:gd name="connsiteY0-112" fmla="*/ 2183662 h 2183662"/>
                  <a:gd name="connsiteX1-113" fmla="*/ 0 w 7315984"/>
                  <a:gd name="connsiteY1-114" fmla="*/ 0 h 2183662"/>
                  <a:gd name="connsiteX2-115" fmla="*/ 1487456 w 7315984"/>
                  <a:gd name="connsiteY2-116" fmla="*/ 490603 h 2183662"/>
                  <a:gd name="connsiteX3-117" fmla="*/ 5257711 w 7315984"/>
                  <a:gd name="connsiteY3-118" fmla="*/ 1353965 h 2183662"/>
                  <a:gd name="connsiteX4-119" fmla="*/ 7315984 w 7315984"/>
                  <a:gd name="connsiteY4-120" fmla="*/ 2183662 h 2183662"/>
                  <a:gd name="connsiteX5-121" fmla="*/ 12549 w 7315984"/>
                  <a:gd name="connsiteY5-122" fmla="*/ 2183662 h 2183662"/>
                  <a:gd name="connsiteX0-123" fmla="*/ 12549 w 7315984"/>
                  <a:gd name="connsiteY0-124" fmla="*/ 2262674 h 2262674"/>
                  <a:gd name="connsiteX1-125" fmla="*/ 0 w 7315984"/>
                  <a:gd name="connsiteY1-126" fmla="*/ 79012 h 2262674"/>
                  <a:gd name="connsiteX2-127" fmla="*/ 1487456 w 7315984"/>
                  <a:gd name="connsiteY2-128" fmla="*/ 569615 h 2262674"/>
                  <a:gd name="connsiteX3-129" fmla="*/ 5257711 w 7315984"/>
                  <a:gd name="connsiteY3-130" fmla="*/ 1432977 h 2262674"/>
                  <a:gd name="connsiteX4-131" fmla="*/ 7315984 w 7315984"/>
                  <a:gd name="connsiteY4-132" fmla="*/ 2262674 h 2262674"/>
                  <a:gd name="connsiteX5-133" fmla="*/ 12549 w 7315984"/>
                  <a:gd name="connsiteY5-134" fmla="*/ 2262674 h 2262674"/>
                  <a:gd name="connsiteX0-135" fmla="*/ 12549 w 7315984"/>
                  <a:gd name="connsiteY0-136" fmla="*/ 2254555 h 2254555"/>
                  <a:gd name="connsiteX1-137" fmla="*/ 0 w 7315984"/>
                  <a:gd name="connsiteY1-138" fmla="*/ 70893 h 2254555"/>
                  <a:gd name="connsiteX2-139" fmla="*/ 1487456 w 7315984"/>
                  <a:gd name="connsiteY2-140" fmla="*/ 561496 h 2254555"/>
                  <a:gd name="connsiteX3-141" fmla="*/ 5257711 w 7315984"/>
                  <a:gd name="connsiteY3-142" fmla="*/ 1424858 h 2254555"/>
                  <a:gd name="connsiteX4-143" fmla="*/ 7315984 w 7315984"/>
                  <a:gd name="connsiteY4-144" fmla="*/ 2254555 h 2254555"/>
                  <a:gd name="connsiteX5-145" fmla="*/ 12549 w 7315984"/>
                  <a:gd name="connsiteY5-146" fmla="*/ 2254555 h 2254555"/>
                  <a:gd name="connsiteX0-147" fmla="*/ 12549 w 7315984"/>
                  <a:gd name="connsiteY0-148" fmla="*/ 2254555 h 2254555"/>
                  <a:gd name="connsiteX1-149" fmla="*/ 0 w 7315984"/>
                  <a:gd name="connsiteY1-150" fmla="*/ 70893 h 2254555"/>
                  <a:gd name="connsiteX2-151" fmla="*/ 1487456 w 7315984"/>
                  <a:gd name="connsiteY2-152" fmla="*/ 561496 h 2254555"/>
                  <a:gd name="connsiteX3-153" fmla="*/ 5257711 w 7315984"/>
                  <a:gd name="connsiteY3-154" fmla="*/ 1424858 h 2254555"/>
                  <a:gd name="connsiteX4-155" fmla="*/ 7315984 w 7315984"/>
                  <a:gd name="connsiteY4-156" fmla="*/ 2254555 h 2254555"/>
                  <a:gd name="connsiteX5-157" fmla="*/ 12549 w 7315984"/>
                  <a:gd name="connsiteY5-158" fmla="*/ 2254555 h 2254555"/>
                  <a:gd name="connsiteX0-159" fmla="*/ 12549 w 7315984"/>
                  <a:gd name="connsiteY0-160" fmla="*/ 2254555 h 2254555"/>
                  <a:gd name="connsiteX1-161" fmla="*/ 0 w 7315984"/>
                  <a:gd name="connsiteY1-162" fmla="*/ 70893 h 2254555"/>
                  <a:gd name="connsiteX2-163" fmla="*/ 1487456 w 7315984"/>
                  <a:gd name="connsiteY2-164" fmla="*/ 561496 h 2254555"/>
                  <a:gd name="connsiteX3-165" fmla="*/ 5257711 w 7315984"/>
                  <a:gd name="connsiteY3-166" fmla="*/ 1424858 h 2254555"/>
                  <a:gd name="connsiteX4-167" fmla="*/ 7315984 w 7315984"/>
                  <a:gd name="connsiteY4-168" fmla="*/ 2254555 h 2254555"/>
                  <a:gd name="connsiteX5-169" fmla="*/ 12549 w 7315984"/>
                  <a:gd name="connsiteY5-170" fmla="*/ 2254555 h 2254555"/>
                  <a:gd name="connsiteX0-171" fmla="*/ 12549 w 7315984"/>
                  <a:gd name="connsiteY0-172" fmla="*/ 2260613 h 2260613"/>
                  <a:gd name="connsiteX1-173" fmla="*/ 0 w 7315984"/>
                  <a:gd name="connsiteY1-174" fmla="*/ 76951 h 2260613"/>
                  <a:gd name="connsiteX2-175" fmla="*/ 1487456 w 7315984"/>
                  <a:gd name="connsiteY2-176" fmla="*/ 567554 h 2260613"/>
                  <a:gd name="connsiteX3-177" fmla="*/ 4932506 w 7315984"/>
                  <a:gd name="connsiteY3-178" fmla="*/ 1295697 h 2260613"/>
                  <a:gd name="connsiteX4-179" fmla="*/ 7315984 w 7315984"/>
                  <a:gd name="connsiteY4-180" fmla="*/ 2260613 h 2260613"/>
                  <a:gd name="connsiteX5-181" fmla="*/ 12549 w 7315984"/>
                  <a:gd name="connsiteY5-182" fmla="*/ 2260613 h 2260613"/>
                  <a:gd name="connsiteX0-183" fmla="*/ 12549 w 8211184"/>
                  <a:gd name="connsiteY0-184" fmla="*/ 2260613 h 2260613"/>
                  <a:gd name="connsiteX1-185" fmla="*/ 0 w 8211184"/>
                  <a:gd name="connsiteY1-186" fmla="*/ 76951 h 2260613"/>
                  <a:gd name="connsiteX2-187" fmla="*/ 1487456 w 8211184"/>
                  <a:gd name="connsiteY2-188" fmla="*/ 567554 h 2260613"/>
                  <a:gd name="connsiteX3-189" fmla="*/ 4932506 w 8211184"/>
                  <a:gd name="connsiteY3-190" fmla="*/ 1295697 h 2260613"/>
                  <a:gd name="connsiteX4-191" fmla="*/ 7315984 w 8211184"/>
                  <a:gd name="connsiteY4-192" fmla="*/ 2260613 h 2260613"/>
                  <a:gd name="connsiteX5-193" fmla="*/ 12549 w 8211184"/>
                  <a:gd name="connsiteY5-194" fmla="*/ 2260613 h 2260613"/>
                  <a:gd name="connsiteX0-195" fmla="*/ 12549 w 7372592"/>
                  <a:gd name="connsiteY0-196" fmla="*/ 2260613 h 2273153"/>
                  <a:gd name="connsiteX1-197" fmla="*/ 0 w 7372592"/>
                  <a:gd name="connsiteY1-198" fmla="*/ 76951 h 2273153"/>
                  <a:gd name="connsiteX2-199" fmla="*/ 1487456 w 7372592"/>
                  <a:gd name="connsiteY2-200" fmla="*/ 567554 h 2273153"/>
                  <a:gd name="connsiteX3-201" fmla="*/ 4932506 w 7372592"/>
                  <a:gd name="connsiteY3-202" fmla="*/ 1295697 h 2273153"/>
                  <a:gd name="connsiteX4-203" fmla="*/ 7315984 w 7372592"/>
                  <a:gd name="connsiteY4-204" fmla="*/ 2260613 h 2273153"/>
                  <a:gd name="connsiteX5-205" fmla="*/ 12549 w 7372592"/>
                  <a:gd name="connsiteY5-206" fmla="*/ 2260613 h 2273153"/>
                  <a:gd name="connsiteX0-207" fmla="*/ 12549 w 8860132"/>
                  <a:gd name="connsiteY0-208" fmla="*/ 2260613 h 2509756"/>
                  <a:gd name="connsiteX1-209" fmla="*/ 0 w 8860132"/>
                  <a:gd name="connsiteY1-210" fmla="*/ 76951 h 2509756"/>
                  <a:gd name="connsiteX2-211" fmla="*/ 1487456 w 8860132"/>
                  <a:gd name="connsiteY2-212" fmla="*/ 567554 h 2509756"/>
                  <a:gd name="connsiteX3-213" fmla="*/ 4932506 w 8860132"/>
                  <a:gd name="connsiteY3-214" fmla="*/ 1295697 h 2509756"/>
                  <a:gd name="connsiteX4-215" fmla="*/ 7315984 w 8860132"/>
                  <a:gd name="connsiteY4-216" fmla="*/ 2260613 h 2509756"/>
                  <a:gd name="connsiteX5-217" fmla="*/ 12549 w 8860132"/>
                  <a:gd name="connsiteY5-218" fmla="*/ 2260613 h 2509756"/>
                  <a:gd name="connsiteX0-219" fmla="*/ 12549 w 7586891"/>
                  <a:gd name="connsiteY0-220" fmla="*/ 2257838 h 2343573"/>
                  <a:gd name="connsiteX1-221" fmla="*/ 0 w 7586891"/>
                  <a:gd name="connsiteY1-222" fmla="*/ 74176 h 2343573"/>
                  <a:gd name="connsiteX2-223" fmla="*/ 1487456 w 7586891"/>
                  <a:gd name="connsiteY2-224" fmla="*/ 564779 h 2343573"/>
                  <a:gd name="connsiteX3-225" fmla="*/ 5166074 w 7586891"/>
                  <a:gd name="connsiteY3-226" fmla="*/ 1100407 h 2343573"/>
                  <a:gd name="connsiteX4-227" fmla="*/ 7315984 w 7586891"/>
                  <a:gd name="connsiteY4-228" fmla="*/ 2257838 h 2343573"/>
                  <a:gd name="connsiteX5-229" fmla="*/ 12549 w 7586891"/>
                  <a:gd name="connsiteY5-230" fmla="*/ 2257838 h 2343573"/>
                  <a:gd name="connsiteX0-231" fmla="*/ 12549 w 7607135"/>
                  <a:gd name="connsiteY0-232" fmla="*/ 2257838 h 2343573"/>
                  <a:gd name="connsiteX1-233" fmla="*/ 0 w 7607135"/>
                  <a:gd name="connsiteY1-234" fmla="*/ 74176 h 2343573"/>
                  <a:gd name="connsiteX2-235" fmla="*/ 1487456 w 7607135"/>
                  <a:gd name="connsiteY2-236" fmla="*/ 564779 h 2343573"/>
                  <a:gd name="connsiteX3-237" fmla="*/ 5166074 w 7607135"/>
                  <a:gd name="connsiteY3-238" fmla="*/ 1100407 h 2343573"/>
                  <a:gd name="connsiteX4-239" fmla="*/ 7315984 w 7607135"/>
                  <a:gd name="connsiteY4-240" fmla="*/ 2257838 h 2343573"/>
                  <a:gd name="connsiteX5-241" fmla="*/ 12549 w 7607135"/>
                  <a:gd name="connsiteY5-242" fmla="*/ 2257838 h 2343573"/>
                  <a:gd name="connsiteX0-243" fmla="*/ 12549 w 8176398"/>
                  <a:gd name="connsiteY0-244" fmla="*/ 2257838 h 2521866"/>
                  <a:gd name="connsiteX1-245" fmla="*/ 0 w 8176398"/>
                  <a:gd name="connsiteY1-246" fmla="*/ 74176 h 2521866"/>
                  <a:gd name="connsiteX2-247" fmla="*/ 1487456 w 8176398"/>
                  <a:gd name="connsiteY2-248" fmla="*/ 564779 h 2521866"/>
                  <a:gd name="connsiteX3-249" fmla="*/ 5166074 w 8176398"/>
                  <a:gd name="connsiteY3-250" fmla="*/ 1100407 h 2521866"/>
                  <a:gd name="connsiteX4-251" fmla="*/ 7315984 w 8176398"/>
                  <a:gd name="connsiteY4-252" fmla="*/ 2257838 h 2521866"/>
                  <a:gd name="connsiteX5-253" fmla="*/ 12549 w 8176398"/>
                  <a:gd name="connsiteY5-254" fmla="*/ 2257838 h 2521866"/>
                  <a:gd name="connsiteX0-255" fmla="*/ 12549 w 8176398"/>
                  <a:gd name="connsiteY0-256" fmla="*/ 2183662 h 2447690"/>
                  <a:gd name="connsiteX1-257" fmla="*/ 0 w 8176398"/>
                  <a:gd name="connsiteY1-258" fmla="*/ 0 h 2447690"/>
                  <a:gd name="connsiteX2-259" fmla="*/ 1487456 w 8176398"/>
                  <a:gd name="connsiteY2-260" fmla="*/ 490603 h 2447690"/>
                  <a:gd name="connsiteX3-261" fmla="*/ 5166074 w 8176398"/>
                  <a:gd name="connsiteY3-262" fmla="*/ 1026231 h 2447690"/>
                  <a:gd name="connsiteX4-263" fmla="*/ 7315984 w 8176398"/>
                  <a:gd name="connsiteY4-264" fmla="*/ 2183662 h 2447690"/>
                  <a:gd name="connsiteX5-265" fmla="*/ 12549 w 8176398"/>
                  <a:gd name="connsiteY5-266" fmla="*/ 2183662 h 2447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  <a:cxn ang="0">
                    <a:pos x="connsiteX5-109" y="connsiteY5-110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43" name="íṥliḋe"/>
              <p:cNvSpPr/>
              <p:nvPr/>
            </p:nvSpPr>
            <p:spPr>
              <a:xfrm rot="21077013">
                <a:off x="5961000" y="2798238"/>
                <a:ext cx="3147279" cy="1119262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-1" fmla="*/ 0 w 7303435"/>
                  <a:gd name="connsiteY0-2" fmla="*/ 2088232 h 2088232"/>
                  <a:gd name="connsiteX1-3" fmla="*/ 0 w 7303435"/>
                  <a:gd name="connsiteY1-4" fmla="*/ 0 h 2088232"/>
                  <a:gd name="connsiteX2-5" fmla="*/ 1474907 w 7303435"/>
                  <a:gd name="connsiteY2-6" fmla="*/ 395173 h 2088232"/>
                  <a:gd name="connsiteX3-7" fmla="*/ 7303435 w 7303435"/>
                  <a:gd name="connsiteY3-8" fmla="*/ 2088232 h 2088232"/>
                  <a:gd name="connsiteX4" fmla="*/ 0 w 7303435"/>
                  <a:gd name="connsiteY4" fmla="*/ 2088232 h 2088232"/>
                  <a:gd name="connsiteX0-9" fmla="*/ 12549 w 7315984"/>
                  <a:gd name="connsiteY0-10" fmla="*/ 2183662 h 2183662"/>
                  <a:gd name="connsiteX1-11" fmla="*/ 0 w 7315984"/>
                  <a:gd name="connsiteY1-12" fmla="*/ 0 h 2183662"/>
                  <a:gd name="connsiteX2-13" fmla="*/ 1487456 w 7315984"/>
                  <a:gd name="connsiteY2-14" fmla="*/ 490603 h 2183662"/>
                  <a:gd name="connsiteX3-15" fmla="*/ 7315984 w 7315984"/>
                  <a:gd name="connsiteY3-16" fmla="*/ 2183662 h 2183662"/>
                  <a:gd name="connsiteX4-17" fmla="*/ 12549 w 7315984"/>
                  <a:gd name="connsiteY4-18" fmla="*/ 2183662 h 2183662"/>
                  <a:gd name="connsiteX0-19" fmla="*/ 12549 w 7315984"/>
                  <a:gd name="connsiteY0-20" fmla="*/ 2183662 h 2183662"/>
                  <a:gd name="connsiteX1-21" fmla="*/ 0 w 7315984"/>
                  <a:gd name="connsiteY1-22" fmla="*/ 0 h 2183662"/>
                  <a:gd name="connsiteX2-23" fmla="*/ 1487456 w 7315984"/>
                  <a:gd name="connsiteY2-24" fmla="*/ 490603 h 2183662"/>
                  <a:gd name="connsiteX3-25" fmla="*/ 7315984 w 7315984"/>
                  <a:gd name="connsiteY3-26" fmla="*/ 2183662 h 2183662"/>
                  <a:gd name="connsiteX4-27" fmla="*/ 12549 w 7315984"/>
                  <a:gd name="connsiteY4-28" fmla="*/ 2183662 h 2183662"/>
                  <a:gd name="connsiteX0-29" fmla="*/ 12549 w 7315984"/>
                  <a:gd name="connsiteY0-30" fmla="*/ 2183662 h 2183662"/>
                  <a:gd name="connsiteX1-31" fmla="*/ 0 w 7315984"/>
                  <a:gd name="connsiteY1-32" fmla="*/ 0 h 2183662"/>
                  <a:gd name="connsiteX2-33" fmla="*/ 1487456 w 7315984"/>
                  <a:gd name="connsiteY2-34" fmla="*/ 490603 h 2183662"/>
                  <a:gd name="connsiteX3-35" fmla="*/ 7315984 w 7315984"/>
                  <a:gd name="connsiteY3-36" fmla="*/ 2183662 h 2183662"/>
                  <a:gd name="connsiteX4-37" fmla="*/ 12549 w 7315984"/>
                  <a:gd name="connsiteY4-38" fmla="*/ 2183662 h 2183662"/>
                  <a:gd name="connsiteX0-39" fmla="*/ 12549 w 7315984"/>
                  <a:gd name="connsiteY0-40" fmla="*/ 2183662 h 2183662"/>
                  <a:gd name="connsiteX1-41" fmla="*/ 0 w 7315984"/>
                  <a:gd name="connsiteY1-42" fmla="*/ 0 h 2183662"/>
                  <a:gd name="connsiteX2-43" fmla="*/ 1487456 w 7315984"/>
                  <a:gd name="connsiteY2-44" fmla="*/ 490603 h 2183662"/>
                  <a:gd name="connsiteX3-45" fmla="*/ 7315984 w 7315984"/>
                  <a:gd name="connsiteY3-46" fmla="*/ 2183662 h 2183662"/>
                  <a:gd name="connsiteX4-47" fmla="*/ 12549 w 7315984"/>
                  <a:gd name="connsiteY4-48" fmla="*/ 2183662 h 2183662"/>
                  <a:gd name="connsiteX0-49" fmla="*/ 12549 w 7315984"/>
                  <a:gd name="connsiteY0-50" fmla="*/ 2183662 h 2183662"/>
                  <a:gd name="connsiteX1-51" fmla="*/ 0 w 7315984"/>
                  <a:gd name="connsiteY1-52" fmla="*/ 0 h 2183662"/>
                  <a:gd name="connsiteX2-53" fmla="*/ 1487456 w 7315984"/>
                  <a:gd name="connsiteY2-54" fmla="*/ 490603 h 2183662"/>
                  <a:gd name="connsiteX3-55" fmla="*/ 7315984 w 7315984"/>
                  <a:gd name="connsiteY3-56" fmla="*/ 2183662 h 2183662"/>
                  <a:gd name="connsiteX4-57" fmla="*/ 12549 w 7315984"/>
                  <a:gd name="connsiteY4-58" fmla="*/ 2183662 h 2183662"/>
                  <a:gd name="connsiteX0-59" fmla="*/ 12549 w 7315984"/>
                  <a:gd name="connsiteY0-60" fmla="*/ 2183662 h 2183662"/>
                  <a:gd name="connsiteX1-61" fmla="*/ 0 w 7315984"/>
                  <a:gd name="connsiteY1-62" fmla="*/ 0 h 2183662"/>
                  <a:gd name="connsiteX2-63" fmla="*/ 1487456 w 7315984"/>
                  <a:gd name="connsiteY2-64" fmla="*/ 490603 h 2183662"/>
                  <a:gd name="connsiteX3-65" fmla="*/ 7315984 w 7315984"/>
                  <a:gd name="connsiteY3-66" fmla="*/ 2183662 h 2183662"/>
                  <a:gd name="connsiteX4-67" fmla="*/ 12549 w 7315984"/>
                  <a:gd name="connsiteY4-68" fmla="*/ 2183662 h 2183662"/>
                  <a:gd name="connsiteX0-69" fmla="*/ 12549 w 7315984"/>
                  <a:gd name="connsiteY0-70" fmla="*/ 2183662 h 2183662"/>
                  <a:gd name="connsiteX1-71" fmla="*/ 0 w 7315984"/>
                  <a:gd name="connsiteY1-72" fmla="*/ 0 h 2183662"/>
                  <a:gd name="connsiteX2-73" fmla="*/ 1487456 w 7315984"/>
                  <a:gd name="connsiteY2-74" fmla="*/ 490603 h 2183662"/>
                  <a:gd name="connsiteX3-75" fmla="*/ 7315984 w 7315984"/>
                  <a:gd name="connsiteY3-76" fmla="*/ 2183662 h 2183662"/>
                  <a:gd name="connsiteX4-77" fmla="*/ 12549 w 7315984"/>
                  <a:gd name="connsiteY4-78" fmla="*/ 2183662 h 2183662"/>
                  <a:gd name="connsiteX0-79" fmla="*/ 12549 w 7315984"/>
                  <a:gd name="connsiteY0-80" fmla="*/ 2183662 h 2183662"/>
                  <a:gd name="connsiteX1-81" fmla="*/ 0 w 7315984"/>
                  <a:gd name="connsiteY1-82" fmla="*/ 0 h 2183662"/>
                  <a:gd name="connsiteX2-83" fmla="*/ 1487456 w 7315984"/>
                  <a:gd name="connsiteY2-84" fmla="*/ 490603 h 2183662"/>
                  <a:gd name="connsiteX3-85" fmla="*/ 7315984 w 7315984"/>
                  <a:gd name="connsiteY3-86" fmla="*/ 2183662 h 2183662"/>
                  <a:gd name="connsiteX4-87" fmla="*/ 12549 w 7315984"/>
                  <a:gd name="connsiteY4-88" fmla="*/ 2183662 h 2183662"/>
                  <a:gd name="connsiteX0-89" fmla="*/ 12549 w 7534947"/>
                  <a:gd name="connsiteY0-90" fmla="*/ 2183662 h 2183662"/>
                  <a:gd name="connsiteX1-91" fmla="*/ 0 w 7534947"/>
                  <a:gd name="connsiteY1-92" fmla="*/ 0 h 2183662"/>
                  <a:gd name="connsiteX2-93" fmla="*/ 1487456 w 7534947"/>
                  <a:gd name="connsiteY2-94" fmla="*/ 490603 h 2183662"/>
                  <a:gd name="connsiteX3-95" fmla="*/ 5257711 w 7534947"/>
                  <a:gd name="connsiteY3-96" fmla="*/ 1353965 h 2183662"/>
                  <a:gd name="connsiteX4-97" fmla="*/ 7315984 w 7534947"/>
                  <a:gd name="connsiteY4-98" fmla="*/ 2183662 h 2183662"/>
                  <a:gd name="connsiteX5" fmla="*/ 12549 w 7534947"/>
                  <a:gd name="connsiteY5" fmla="*/ 2183662 h 2183662"/>
                  <a:gd name="connsiteX0-99" fmla="*/ 12549 w 7315984"/>
                  <a:gd name="connsiteY0-100" fmla="*/ 2183662 h 2183662"/>
                  <a:gd name="connsiteX1-101" fmla="*/ 0 w 7315984"/>
                  <a:gd name="connsiteY1-102" fmla="*/ 0 h 2183662"/>
                  <a:gd name="connsiteX2-103" fmla="*/ 1487456 w 7315984"/>
                  <a:gd name="connsiteY2-104" fmla="*/ 490603 h 2183662"/>
                  <a:gd name="connsiteX3-105" fmla="*/ 5257711 w 7315984"/>
                  <a:gd name="connsiteY3-106" fmla="*/ 1353965 h 2183662"/>
                  <a:gd name="connsiteX4-107" fmla="*/ 7315984 w 7315984"/>
                  <a:gd name="connsiteY4-108" fmla="*/ 2183662 h 2183662"/>
                  <a:gd name="connsiteX5-109" fmla="*/ 12549 w 7315984"/>
                  <a:gd name="connsiteY5-110" fmla="*/ 2183662 h 2183662"/>
                  <a:gd name="connsiteX0-111" fmla="*/ 12549 w 7315984"/>
                  <a:gd name="connsiteY0-112" fmla="*/ 2183662 h 2183662"/>
                  <a:gd name="connsiteX1-113" fmla="*/ 0 w 7315984"/>
                  <a:gd name="connsiteY1-114" fmla="*/ 0 h 2183662"/>
                  <a:gd name="connsiteX2-115" fmla="*/ 1487456 w 7315984"/>
                  <a:gd name="connsiteY2-116" fmla="*/ 490603 h 2183662"/>
                  <a:gd name="connsiteX3-117" fmla="*/ 5257711 w 7315984"/>
                  <a:gd name="connsiteY3-118" fmla="*/ 1353965 h 2183662"/>
                  <a:gd name="connsiteX4-119" fmla="*/ 7315984 w 7315984"/>
                  <a:gd name="connsiteY4-120" fmla="*/ 2183662 h 2183662"/>
                  <a:gd name="connsiteX5-121" fmla="*/ 12549 w 7315984"/>
                  <a:gd name="connsiteY5-122" fmla="*/ 2183662 h 2183662"/>
                  <a:gd name="connsiteX0-123" fmla="*/ 12549 w 7315984"/>
                  <a:gd name="connsiteY0-124" fmla="*/ 2262674 h 2262674"/>
                  <a:gd name="connsiteX1-125" fmla="*/ 0 w 7315984"/>
                  <a:gd name="connsiteY1-126" fmla="*/ 79012 h 2262674"/>
                  <a:gd name="connsiteX2-127" fmla="*/ 1487456 w 7315984"/>
                  <a:gd name="connsiteY2-128" fmla="*/ 569615 h 2262674"/>
                  <a:gd name="connsiteX3-129" fmla="*/ 5257711 w 7315984"/>
                  <a:gd name="connsiteY3-130" fmla="*/ 1432977 h 2262674"/>
                  <a:gd name="connsiteX4-131" fmla="*/ 7315984 w 7315984"/>
                  <a:gd name="connsiteY4-132" fmla="*/ 2262674 h 2262674"/>
                  <a:gd name="connsiteX5-133" fmla="*/ 12549 w 7315984"/>
                  <a:gd name="connsiteY5-134" fmla="*/ 2262674 h 2262674"/>
                  <a:gd name="connsiteX0-135" fmla="*/ 12549 w 7315984"/>
                  <a:gd name="connsiteY0-136" fmla="*/ 2254555 h 2254555"/>
                  <a:gd name="connsiteX1-137" fmla="*/ 0 w 7315984"/>
                  <a:gd name="connsiteY1-138" fmla="*/ 70893 h 2254555"/>
                  <a:gd name="connsiteX2-139" fmla="*/ 1487456 w 7315984"/>
                  <a:gd name="connsiteY2-140" fmla="*/ 561496 h 2254555"/>
                  <a:gd name="connsiteX3-141" fmla="*/ 5257711 w 7315984"/>
                  <a:gd name="connsiteY3-142" fmla="*/ 1424858 h 2254555"/>
                  <a:gd name="connsiteX4-143" fmla="*/ 7315984 w 7315984"/>
                  <a:gd name="connsiteY4-144" fmla="*/ 2254555 h 2254555"/>
                  <a:gd name="connsiteX5-145" fmla="*/ 12549 w 7315984"/>
                  <a:gd name="connsiteY5-146" fmla="*/ 2254555 h 2254555"/>
                  <a:gd name="connsiteX0-147" fmla="*/ 12549 w 7315984"/>
                  <a:gd name="connsiteY0-148" fmla="*/ 2254555 h 2254555"/>
                  <a:gd name="connsiteX1-149" fmla="*/ 0 w 7315984"/>
                  <a:gd name="connsiteY1-150" fmla="*/ 70893 h 2254555"/>
                  <a:gd name="connsiteX2-151" fmla="*/ 1487456 w 7315984"/>
                  <a:gd name="connsiteY2-152" fmla="*/ 561496 h 2254555"/>
                  <a:gd name="connsiteX3-153" fmla="*/ 5257711 w 7315984"/>
                  <a:gd name="connsiteY3-154" fmla="*/ 1424858 h 2254555"/>
                  <a:gd name="connsiteX4-155" fmla="*/ 7315984 w 7315984"/>
                  <a:gd name="connsiteY4-156" fmla="*/ 2254555 h 2254555"/>
                  <a:gd name="connsiteX5-157" fmla="*/ 12549 w 7315984"/>
                  <a:gd name="connsiteY5-158" fmla="*/ 2254555 h 2254555"/>
                  <a:gd name="connsiteX0-159" fmla="*/ 12549 w 7315984"/>
                  <a:gd name="connsiteY0-160" fmla="*/ 2254555 h 2254555"/>
                  <a:gd name="connsiteX1-161" fmla="*/ 0 w 7315984"/>
                  <a:gd name="connsiteY1-162" fmla="*/ 70893 h 2254555"/>
                  <a:gd name="connsiteX2-163" fmla="*/ 1487456 w 7315984"/>
                  <a:gd name="connsiteY2-164" fmla="*/ 561496 h 2254555"/>
                  <a:gd name="connsiteX3-165" fmla="*/ 5257711 w 7315984"/>
                  <a:gd name="connsiteY3-166" fmla="*/ 1424858 h 2254555"/>
                  <a:gd name="connsiteX4-167" fmla="*/ 7315984 w 7315984"/>
                  <a:gd name="connsiteY4-168" fmla="*/ 2254555 h 2254555"/>
                  <a:gd name="connsiteX5-169" fmla="*/ 12549 w 7315984"/>
                  <a:gd name="connsiteY5-170" fmla="*/ 2254555 h 2254555"/>
                  <a:gd name="connsiteX0-171" fmla="*/ 12549 w 7315984"/>
                  <a:gd name="connsiteY0-172" fmla="*/ 2260613 h 2260613"/>
                  <a:gd name="connsiteX1-173" fmla="*/ 0 w 7315984"/>
                  <a:gd name="connsiteY1-174" fmla="*/ 76951 h 2260613"/>
                  <a:gd name="connsiteX2-175" fmla="*/ 1487456 w 7315984"/>
                  <a:gd name="connsiteY2-176" fmla="*/ 567554 h 2260613"/>
                  <a:gd name="connsiteX3-177" fmla="*/ 4932506 w 7315984"/>
                  <a:gd name="connsiteY3-178" fmla="*/ 1295697 h 2260613"/>
                  <a:gd name="connsiteX4-179" fmla="*/ 7315984 w 7315984"/>
                  <a:gd name="connsiteY4-180" fmla="*/ 2260613 h 2260613"/>
                  <a:gd name="connsiteX5-181" fmla="*/ 12549 w 7315984"/>
                  <a:gd name="connsiteY5-182" fmla="*/ 2260613 h 2260613"/>
                  <a:gd name="connsiteX0-183" fmla="*/ 12549 w 8211184"/>
                  <a:gd name="connsiteY0-184" fmla="*/ 2260613 h 2260613"/>
                  <a:gd name="connsiteX1-185" fmla="*/ 0 w 8211184"/>
                  <a:gd name="connsiteY1-186" fmla="*/ 76951 h 2260613"/>
                  <a:gd name="connsiteX2-187" fmla="*/ 1487456 w 8211184"/>
                  <a:gd name="connsiteY2-188" fmla="*/ 567554 h 2260613"/>
                  <a:gd name="connsiteX3-189" fmla="*/ 4932506 w 8211184"/>
                  <a:gd name="connsiteY3-190" fmla="*/ 1295697 h 2260613"/>
                  <a:gd name="connsiteX4-191" fmla="*/ 7315984 w 8211184"/>
                  <a:gd name="connsiteY4-192" fmla="*/ 2260613 h 2260613"/>
                  <a:gd name="connsiteX5-193" fmla="*/ 12549 w 8211184"/>
                  <a:gd name="connsiteY5-194" fmla="*/ 2260613 h 2260613"/>
                  <a:gd name="connsiteX0-195" fmla="*/ 12549 w 7372592"/>
                  <a:gd name="connsiteY0-196" fmla="*/ 2260613 h 2273153"/>
                  <a:gd name="connsiteX1-197" fmla="*/ 0 w 7372592"/>
                  <a:gd name="connsiteY1-198" fmla="*/ 76951 h 2273153"/>
                  <a:gd name="connsiteX2-199" fmla="*/ 1487456 w 7372592"/>
                  <a:gd name="connsiteY2-200" fmla="*/ 567554 h 2273153"/>
                  <a:gd name="connsiteX3-201" fmla="*/ 4932506 w 7372592"/>
                  <a:gd name="connsiteY3-202" fmla="*/ 1295697 h 2273153"/>
                  <a:gd name="connsiteX4-203" fmla="*/ 7315984 w 7372592"/>
                  <a:gd name="connsiteY4-204" fmla="*/ 2260613 h 2273153"/>
                  <a:gd name="connsiteX5-205" fmla="*/ 12549 w 7372592"/>
                  <a:gd name="connsiteY5-206" fmla="*/ 2260613 h 2273153"/>
                  <a:gd name="connsiteX0-207" fmla="*/ 12549 w 8860132"/>
                  <a:gd name="connsiteY0-208" fmla="*/ 2260613 h 2509756"/>
                  <a:gd name="connsiteX1-209" fmla="*/ 0 w 8860132"/>
                  <a:gd name="connsiteY1-210" fmla="*/ 76951 h 2509756"/>
                  <a:gd name="connsiteX2-211" fmla="*/ 1487456 w 8860132"/>
                  <a:gd name="connsiteY2-212" fmla="*/ 567554 h 2509756"/>
                  <a:gd name="connsiteX3-213" fmla="*/ 4932506 w 8860132"/>
                  <a:gd name="connsiteY3-214" fmla="*/ 1295697 h 2509756"/>
                  <a:gd name="connsiteX4-215" fmla="*/ 7315984 w 8860132"/>
                  <a:gd name="connsiteY4-216" fmla="*/ 2260613 h 2509756"/>
                  <a:gd name="connsiteX5-217" fmla="*/ 12549 w 8860132"/>
                  <a:gd name="connsiteY5-218" fmla="*/ 2260613 h 2509756"/>
                  <a:gd name="connsiteX0-219" fmla="*/ 12549 w 7586891"/>
                  <a:gd name="connsiteY0-220" fmla="*/ 2257838 h 2343573"/>
                  <a:gd name="connsiteX1-221" fmla="*/ 0 w 7586891"/>
                  <a:gd name="connsiteY1-222" fmla="*/ 74176 h 2343573"/>
                  <a:gd name="connsiteX2-223" fmla="*/ 1487456 w 7586891"/>
                  <a:gd name="connsiteY2-224" fmla="*/ 564779 h 2343573"/>
                  <a:gd name="connsiteX3-225" fmla="*/ 5166074 w 7586891"/>
                  <a:gd name="connsiteY3-226" fmla="*/ 1100407 h 2343573"/>
                  <a:gd name="connsiteX4-227" fmla="*/ 7315984 w 7586891"/>
                  <a:gd name="connsiteY4-228" fmla="*/ 2257838 h 2343573"/>
                  <a:gd name="connsiteX5-229" fmla="*/ 12549 w 7586891"/>
                  <a:gd name="connsiteY5-230" fmla="*/ 2257838 h 2343573"/>
                  <a:gd name="connsiteX0-231" fmla="*/ 12549 w 7607135"/>
                  <a:gd name="connsiteY0-232" fmla="*/ 2257838 h 2343573"/>
                  <a:gd name="connsiteX1-233" fmla="*/ 0 w 7607135"/>
                  <a:gd name="connsiteY1-234" fmla="*/ 74176 h 2343573"/>
                  <a:gd name="connsiteX2-235" fmla="*/ 1487456 w 7607135"/>
                  <a:gd name="connsiteY2-236" fmla="*/ 564779 h 2343573"/>
                  <a:gd name="connsiteX3-237" fmla="*/ 5166074 w 7607135"/>
                  <a:gd name="connsiteY3-238" fmla="*/ 1100407 h 2343573"/>
                  <a:gd name="connsiteX4-239" fmla="*/ 7315984 w 7607135"/>
                  <a:gd name="connsiteY4-240" fmla="*/ 2257838 h 2343573"/>
                  <a:gd name="connsiteX5-241" fmla="*/ 12549 w 7607135"/>
                  <a:gd name="connsiteY5-242" fmla="*/ 2257838 h 2343573"/>
                  <a:gd name="connsiteX0-243" fmla="*/ 12549 w 8176398"/>
                  <a:gd name="connsiteY0-244" fmla="*/ 2257838 h 2521866"/>
                  <a:gd name="connsiteX1-245" fmla="*/ 0 w 8176398"/>
                  <a:gd name="connsiteY1-246" fmla="*/ 74176 h 2521866"/>
                  <a:gd name="connsiteX2-247" fmla="*/ 1487456 w 8176398"/>
                  <a:gd name="connsiteY2-248" fmla="*/ 564779 h 2521866"/>
                  <a:gd name="connsiteX3-249" fmla="*/ 5166074 w 8176398"/>
                  <a:gd name="connsiteY3-250" fmla="*/ 1100407 h 2521866"/>
                  <a:gd name="connsiteX4-251" fmla="*/ 7315984 w 8176398"/>
                  <a:gd name="connsiteY4-252" fmla="*/ 2257838 h 2521866"/>
                  <a:gd name="connsiteX5-253" fmla="*/ 12549 w 8176398"/>
                  <a:gd name="connsiteY5-254" fmla="*/ 2257838 h 2521866"/>
                  <a:gd name="connsiteX0-255" fmla="*/ 12549 w 8176398"/>
                  <a:gd name="connsiteY0-256" fmla="*/ 2183662 h 2447690"/>
                  <a:gd name="connsiteX1-257" fmla="*/ 0 w 8176398"/>
                  <a:gd name="connsiteY1-258" fmla="*/ 0 h 2447690"/>
                  <a:gd name="connsiteX2-259" fmla="*/ 1487456 w 8176398"/>
                  <a:gd name="connsiteY2-260" fmla="*/ 490603 h 2447690"/>
                  <a:gd name="connsiteX3-261" fmla="*/ 5166074 w 8176398"/>
                  <a:gd name="connsiteY3-262" fmla="*/ 1026231 h 2447690"/>
                  <a:gd name="connsiteX4-263" fmla="*/ 7315984 w 8176398"/>
                  <a:gd name="connsiteY4-264" fmla="*/ 2183662 h 2447690"/>
                  <a:gd name="connsiteX5-265" fmla="*/ 12549 w 8176398"/>
                  <a:gd name="connsiteY5-266" fmla="*/ 2183662 h 2447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  <a:cxn ang="0">
                    <a:pos x="connsiteX5-109" y="connsiteY5-110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44" name="íśļiḓè"/>
              <p:cNvSpPr/>
              <p:nvPr/>
            </p:nvSpPr>
            <p:spPr>
              <a:xfrm rot="20062520">
                <a:off x="6004148" y="3470764"/>
                <a:ext cx="2705601" cy="961449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-1" fmla="*/ 0 w 7303435"/>
                  <a:gd name="connsiteY0-2" fmla="*/ 2088232 h 2088232"/>
                  <a:gd name="connsiteX1-3" fmla="*/ 0 w 7303435"/>
                  <a:gd name="connsiteY1-4" fmla="*/ 0 h 2088232"/>
                  <a:gd name="connsiteX2-5" fmla="*/ 1474907 w 7303435"/>
                  <a:gd name="connsiteY2-6" fmla="*/ 395173 h 2088232"/>
                  <a:gd name="connsiteX3-7" fmla="*/ 7303435 w 7303435"/>
                  <a:gd name="connsiteY3-8" fmla="*/ 2088232 h 2088232"/>
                  <a:gd name="connsiteX4" fmla="*/ 0 w 7303435"/>
                  <a:gd name="connsiteY4" fmla="*/ 2088232 h 2088232"/>
                  <a:gd name="connsiteX0-9" fmla="*/ 12549 w 7315984"/>
                  <a:gd name="connsiteY0-10" fmla="*/ 2183662 h 2183662"/>
                  <a:gd name="connsiteX1-11" fmla="*/ 0 w 7315984"/>
                  <a:gd name="connsiteY1-12" fmla="*/ 0 h 2183662"/>
                  <a:gd name="connsiteX2-13" fmla="*/ 1487456 w 7315984"/>
                  <a:gd name="connsiteY2-14" fmla="*/ 490603 h 2183662"/>
                  <a:gd name="connsiteX3-15" fmla="*/ 7315984 w 7315984"/>
                  <a:gd name="connsiteY3-16" fmla="*/ 2183662 h 2183662"/>
                  <a:gd name="connsiteX4-17" fmla="*/ 12549 w 7315984"/>
                  <a:gd name="connsiteY4-18" fmla="*/ 2183662 h 2183662"/>
                  <a:gd name="connsiteX0-19" fmla="*/ 12549 w 7315984"/>
                  <a:gd name="connsiteY0-20" fmla="*/ 2183662 h 2183662"/>
                  <a:gd name="connsiteX1-21" fmla="*/ 0 w 7315984"/>
                  <a:gd name="connsiteY1-22" fmla="*/ 0 h 2183662"/>
                  <a:gd name="connsiteX2-23" fmla="*/ 1487456 w 7315984"/>
                  <a:gd name="connsiteY2-24" fmla="*/ 490603 h 2183662"/>
                  <a:gd name="connsiteX3-25" fmla="*/ 7315984 w 7315984"/>
                  <a:gd name="connsiteY3-26" fmla="*/ 2183662 h 2183662"/>
                  <a:gd name="connsiteX4-27" fmla="*/ 12549 w 7315984"/>
                  <a:gd name="connsiteY4-28" fmla="*/ 2183662 h 2183662"/>
                  <a:gd name="connsiteX0-29" fmla="*/ 12549 w 7315984"/>
                  <a:gd name="connsiteY0-30" fmla="*/ 2183662 h 2183662"/>
                  <a:gd name="connsiteX1-31" fmla="*/ 0 w 7315984"/>
                  <a:gd name="connsiteY1-32" fmla="*/ 0 h 2183662"/>
                  <a:gd name="connsiteX2-33" fmla="*/ 1487456 w 7315984"/>
                  <a:gd name="connsiteY2-34" fmla="*/ 490603 h 2183662"/>
                  <a:gd name="connsiteX3-35" fmla="*/ 7315984 w 7315984"/>
                  <a:gd name="connsiteY3-36" fmla="*/ 2183662 h 2183662"/>
                  <a:gd name="connsiteX4-37" fmla="*/ 12549 w 7315984"/>
                  <a:gd name="connsiteY4-38" fmla="*/ 2183662 h 2183662"/>
                  <a:gd name="connsiteX0-39" fmla="*/ 12549 w 7315984"/>
                  <a:gd name="connsiteY0-40" fmla="*/ 2183662 h 2183662"/>
                  <a:gd name="connsiteX1-41" fmla="*/ 0 w 7315984"/>
                  <a:gd name="connsiteY1-42" fmla="*/ 0 h 2183662"/>
                  <a:gd name="connsiteX2-43" fmla="*/ 1487456 w 7315984"/>
                  <a:gd name="connsiteY2-44" fmla="*/ 490603 h 2183662"/>
                  <a:gd name="connsiteX3-45" fmla="*/ 7315984 w 7315984"/>
                  <a:gd name="connsiteY3-46" fmla="*/ 2183662 h 2183662"/>
                  <a:gd name="connsiteX4-47" fmla="*/ 12549 w 7315984"/>
                  <a:gd name="connsiteY4-48" fmla="*/ 2183662 h 2183662"/>
                  <a:gd name="connsiteX0-49" fmla="*/ 12549 w 7315984"/>
                  <a:gd name="connsiteY0-50" fmla="*/ 2183662 h 2183662"/>
                  <a:gd name="connsiteX1-51" fmla="*/ 0 w 7315984"/>
                  <a:gd name="connsiteY1-52" fmla="*/ 0 h 2183662"/>
                  <a:gd name="connsiteX2-53" fmla="*/ 1487456 w 7315984"/>
                  <a:gd name="connsiteY2-54" fmla="*/ 490603 h 2183662"/>
                  <a:gd name="connsiteX3-55" fmla="*/ 7315984 w 7315984"/>
                  <a:gd name="connsiteY3-56" fmla="*/ 2183662 h 2183662"/>
                  <a:gd name="connsiteX4-57" fmla="*/ 12549 w 7315984"/>
                  <a:gd name="connsiteY4-58" fmla="*/ 2183662 h 2183662"/>
                  <a:gd name="connsiteX0-59" fmla="*/ 12549 w 7315984"/>
                  <a:gd name="connsiteY0-60" fmla="*/ 2183662 h 2183662"/>
                  <a:gd name="connsiteX1-61" fmla="*/ 0 w 7315984"/>
                  <a:gd name="connsiteY1-62" fmla="*/ 0 h 2183662"/>
                  <a:gd name="connsiteX2-63" fmla="*/ 1487456 w 7315984"/>
                  <a:gd name="connsiteY2-64" fmla="*/ 490603 h 2183662"/>
                  <a:gd name="connsiteX3-65" fmla="*/ 7315984 w 7315984"/>
                  <a:gd name="connsiteY3-66" fmla="*/ 2183662 h 2183662"/>
                  <a:gd name="connsiteX4-67" fmla="*/ 12549 w 7315984"/>
                  <a:gd name="connsiteY4-68" fmla="*/ 2183662 h 2183662"/>
                  <a:gd name="connsiteX0-69" fmla="*/ 12549 w 7315984"/>
                  <a:gd name="connsiteY0-70" fmla="*/ 2183662 h 2183662"/>
                  <a:gd name="connsiteX1-71" fmla="*/ 0 w 7315984"/>
                  <a:gd name="connsiteY1-72" fmla="*/ 0 h 2183662"/>
                  <a:gd name="connsiteX2-73" fmla="*/ 1487456 w 7315984"/>
                  <a:gd name="connsiteY2-74" fmla="*/ 490603 h 2183662"/>
                  <a:gd name="connsiteX3-75" fmla="*/ 7315984 w 7315984"/>
                  <a:gd name="connsiteY3-76" fmla="*/ 2183662 h 2183662"/>
                  <a:gd name="connsiteX4-77" fmla="*/ 12549 w 7315984"/>
                  <a:gd name="connsiteY4-78" fmla="*/ 2183662 h 2183662"/>
                  <a:gd name="connsiteX0-79" fmla="*/ 12549 w 7315984"/>
                  <a:gd name="connsiteY0-80" fmla="*/ 2183662 h 2183662"/>
                  <a:gd name="connsiteX1-81" fmla="*/ 0 w 7315984"/>
                  <a:gd name="connsiteY1-82" fmla="*/ 0 h 2183662"/>
                  <a:gd name="connsiteX2-83" fmla="*/ 1487456 w 7315984"/>
                  <a:gd name="connsiteY2-84" fmla="*/ 490603 h 2183662"/>
                  <a:gd name="connsiteX3-85" fmla="*/ 7315984 w 7315984"/>
                  <a:gd name="connsiteY3-86" fmla="*/ 2183662 h 2183662"/>
                  <a:gd name="connsiteX4-87" fmla="*/ 12549 w 7315984"/>
                  <a:gd name="connsiteY4-88" fmla="*/ 2183662 h 2183662"/>
                  <a:gd name="connsiteX0-89" fmla="*/ 12549 w 7534947"/>
                  <a:gd name="connsiteY0-90" fmla="*/ 2183662 h 2183662"/>
                  <a:gd name="connsiteX1-91" fmla="*/ 0 w 7534947"/>
                  <a:gd name="connsiteY1-92" fmla="*/ 0 h 2183662"/>
                  <a:gd name="connsiteX2-93" fmla="*/ 1487456 w 7534947"/>
                  <a:gd name="connsiteY2-94" fmla="*/ 490603 h 2183662"/>
                  <a:gd name="connsiteX3-95" fmla="*/ 5257711 w 7534947"/>
                  <a:gd name="connsiteY3-96" fmla="*/ 1353965 h 2183662"/>
                  <a:gd name="connsiteX4-97" fmla="*/ 7315984 w 7534947"/>
                  <a:gd name="connsiteY4-98" fmla="*/ 2183662 h 2183662"/>
                  <a:gd name="connsiteX5" fmla="*/ 12549 w 7534947"/>
                  <a:gd name="connsiteY5" fmla="*/ 2183662 h 2183662"/>
                  <a:gd name="connsiteX0-99" fmla="*/ 12549 w 7315984"/>
                  <a:gd name="connsiteY0-100" fmla="*/ 2183662 h 2183662"/>
                  <a:gd name="connsiteX1-101" fmla="*/ 0 w 7315984"/>
                  <a:gd name="connsiteY1-102" fmla="*/ 0 h 2183662"/>
                  <a:gd name="connsiteX2-103" fmla="*/ 1487456 w 7315984"/>
                  <a:gd name="connsiteY2-104" fmla="*/ 490603 h 2183662"/>
                  <a:gd name="connsiteX3-105" fmla="*/ 5257711 w 7315984"/>
                  <a:gd name="connsiteY3-106" fmla="*/ 1353965 h 2183662"/>
                  <a:gd name="connsiteX4-107" fmla="*/ 7315984 w 7315984"/>
                  <a:gd name="connsiteY4-108" fmla="*/ 2183662 h 2183662"/>
                  <a:gd name="connsiteX5-109" fmla="*/ 12549 w 7315984"/>
                  <a:gd name="connsiteY5-110" fmla="*/ 2183662 h 2183662"/>
                  <a:gd name="connsiteX0-111" fmla="*/ 12549 w 7315984"/>
                  <a:gd name="connsiteY0-112" fmla="*/ 2183662 h 2183662"/>
                  <a:gd name="connsiteX1-113" fmla="*/ 0 w 7315984"/>
                  <a:gd name="connsiteY1-114" fmla="*/ 0 h 2183662"/>
                  <a:gd name="connsiteX2-115" fmla="*/ 1487456 w 7315984"/>
                  <a:gd name="connsiteY2-116" fmla="*/ 490603 h 2183662"/>
                  <a:gd name="connsiteX3-117" fmla="*/ 5257711 w 7315984"/>
                  <a:gd name="connsiteY3-118" fmla="*/ 1353965 h 2183662"/>
                  <a:gd name="connsiteX4-119" fmla="*/ 7315984 w 7315984"/>
                  <a:gd name="connsiteY4-120" fmla="*/ 2183662 h 2183662"/>
                  <a:gd name="connsiteX5-121" fmla="*/ 12549 w 7315984"/>
                  <a:gd name="connsiteY5-122" fmla="*/ 2183662 h 2183662"/>
                  <a:gd name="connsiteX0-123" fmla="*/ 12549 w 7315984"/>
                  <a:gd name="connsiteY0-124" fmla="*/ 2262674 h 2262674"/>
                  <a:gd name="connsiteX1-125" fmla="*/ 0 w 7315984"/>
                  <a:gd name="connsiteY1-126" fmla="*/ 79012 h 2262674"/>
                  <a:gd name="connsiteX2-127" fmla="*/ 1487456 w 7315984"/>
                  <a:gd name="connsiteY2-128" fmla="*/ 569615 h 2262674"/>
                  <a:gd name="connsiteX3-129" fmla="*/ 5257711 w 7315984"/>
                  <a:gd name="connsiteY3-130" fmla="*/ 1432977 h 2262674"/>
                  <a:gd name="connsiteX4-131" fmla="*/ 7315984 w 7315984"/>
                  <a:gd name="connsiteY4-132" fmla="*/ 2262674 h 2262674"/>
                  <a:gd name="connsiteX5-133" fmla="*/ 12549 w 7315984"/>
                  <a:gd name="connsiteY5-134" fmla="*/ 2262674 h 2262674"/>
                  <a:gd name="connsiteX0-135" fmla="*/ 12549 w 7315984"/>
                  <a:gd name="connsiteY0-136" fmla="*/ 2254555 h 2254555"/>
                  <a:gd name="connsiteX1-137" fmla="*/ 0 w 7315984"/>
                  <a:gd name="connsiteY1-138" fmla="*/ 70893 h 2254555"/>
                  <a:gd name="connsiteX2-139" fmla="*/ 1487456 w 7315984"/>
                  <a:gd name="connsiteY2-140" fmla="*/ 561496 h 2254555"/>
                  <a:gd name="connsiteX3-141" fmla="*/ 5257711 w 7315984"/>
                  <a:gd name="connsiteY3-142" fmla="*/ 1424858 h 2254555"/>
                  <a:gd name="connsiteX4-143" fmla="*/ 7315984 w 7315984"/>
                  <a:gd name="connsiteY4-144" fmla="*/ 2254555 h 2254555"/>
                  <a:gd name="connsiteX5-145" fmla="*/ 12549 w 7315984"/>
                  <a:gd name="connsiteY5-146" fmla="*/ 2254555 h 2254555"/>
                  <a:gd name="connsiteX0-147" fmla="*/ 12549 w 7315984"/>
                  <a:gd name="connsiteY0-148" fmla="*/ 2254555 h 2254555"/>
                  <a:gd name="connsiteX1-149" fmla="*/ 0 w 7315984"/>
                  <a:gd name="connsiteY1-150" fmla="*/ 70893 h 2254555"/>
                  <a:gd name="connsiteX2-151" fmla="*/ 1487456 w 7315984"/>
                  <a:gd name="connsiteY2-152" fmla="*/ 561496 h 2254555"/>
                  <a:gd name="connsiteX3-153" fmla="*/ 5257711 w 7315984"/>
                  <a:gd name="connsiteY3-154" fmla="*/ 1424858 h 2254555"/>
                  <a:gd name="connsiteX4-155" fmla="*/ 7315984 w 7315984"/>
                  <a:gd name="connsiteY4-156" fmla="*/ 2254555 h 2254555"/>
                  <a:gd name="connsiteX5-157" fmla="*/ 12549 w 7315984"/>
                  <a:gd name="connsiteY5-158" fmla="*/ 2254555 h 2254555"/>
                  <a:gd name="connsiteX0-159" fmla="*/ 12549 w 7315984"/>
                  <a:gd name="connsiteY0-160" fmla="*/ 2254555 h 2254555"/>
                  <a:gd name="connsiteX1-161" fmla="*/ 0 w 7315984"/>
                  <a:gd name="connsiteY1-162" fmla="*/ 70893 h 2254555"/>
                  <a:gd name="connsiteX2-163" fmla="*/ 1487456 w 7315984"/>
                  <a:gd name="connsiteY2-164" fmla="*/ 561496 h 2254555"/>
                  <a:gd name="connsiteX3-165" fmla="*/ 5257711 w 7315984"/>
                  <a:gd name="connsiteY3-166" fmla="*/ 1424858 h 2254555"/>
                  <a:gd name="connsiteX4-167" fmla="*/ 7315984 w 7315984"/>
                  <a:gd name="connsiteY4-168" fmla="*/ 2254555 h 2254555"/>
                  <a:gd name="connsiteX5-169" fmla="*/ 12549 w 7315984"/>
                  <a:gd name="connsiteY5-170" fmla="*/ 2254555 h 2254555"/>
                  <a:gd name="connsiteX0-171" fmla="*/ 12549 w 7315984"/>
                  <a:gd name="connsiteY0-172" fmla="*/ 2260613 h 2260613"/>
                  <a:gd name="connsiteX1-173" fmla="*/ 0 w 7315984"/>
                  <a:gd name="connsiteY1-174" fmla="*/ 76951 h 2260613"/>
                  <a:gd name="connsiteX2-175" fmla="*/ 1487456 w 7315984"/>
                  <a:gd name="connsiteY2-176" fmla="*/ 567554 h 2260613"/>
                  <a:gd name="connsiteX3-177" fmla="*/ 4932506 w 7315984"/>
                  <a:gd name="connsiteY3-178" fmla="*/ 1295697 h 2260613"/>
                  <a:gd name="connsiteX4-179" fmla="*/ 7315984 w 7315984"/>
                  <a:gd name="connsiteY4-180" fmla="*/ 2260613 h 2260613"/>
                  <a:gd name="connsiteX5-181" fmla="*/ 12549 w 7315984"/>
                  <a:gd name="connsiteY5-182" fmla="*/ 2260613 h 2260613"/>
                  <a:gd name="connsiteX0-183" fmla="*/ 12549 w 8211184"/>
                  <a:gd name="connsiteY0-184" fmla="*/ 2260613 h 2260613"/>
                  <a:gd name="connsiteX1-185" fmla="*/ 0 w 8211184"/>
                  <a:gd name="connsiteY1-186" fmla="*/ 76951 h 2260613"/>
                  <a:gd name="connsiteX2-187" fmla="*/ 1487456 w 8211184"/>
                  <a:gd name="connsiteY2-188" fmla="*/ 567554 h 2260613"/>
                  <a:gd name="connsiteX3-189" fmla="*/ 4932506 w 8211184"/>
                  <a:gd name="connsiteY3-190" fmla="*/ 1295697 h 2260613"/>
                  <a:gd name="connsiteX4-191" fmla="*/ 7315984 w 8211184"/>
                  <a:gd name="connsiteY4-192" fmla="*/ 2260613 h 2260613"/>
                  <a:gd name="connsiteX5-193" fmla="*/ 12549 w 8211184"/>
                  <a:gd name="connsiteY5-194" fmla="*/ 2260613 h 2260613"/>
                  <a:gd name="connsiteX0-195" fmla="*/ 12549 w 7372592"/>
                  <a:gd name="connsiteY0-196" fmla="*/ 2260613 h 2273153"/>
                  <a:gd name="connsiteX1-197" fmla="*/ 0 w 7372592"/>
                  <a:gd name="connsiteY1-198" fmla="*/ 76951 h 2273153"/>
                  <a:gd name="connsiteX2-199" fmla="*/ 1487456 w 7372592"/>
                  <a:gd name="connsiteY2-200" fmla="*/ 567554 h 2273153"/>
                  <a:gd name="connsiteX3-201" fmla="*/ 4932506 w 7372592"/>
                  <a:gd name="connsiteY3-202" fmla="*/ 1295697 h 2273153"/>
                  <a:gd name="connsiteX4-203" fmla="*/ 7315984 w 7372592"/>
                  <a:gd name="connsiteY4-204" fmla="*/ 2260613 h 2273153"/>
                  <a:gd name="connsiteX5-205" fmla="*/ 12549 w 7372592"/>
                  <a:gd name="connsiteY5-206" fmla="*/ 2260613 h 2273153"/>
                  <a:gd name="connsiteX0-207" fmla="*/ 12549 w 8860132"/>
                  <a:gd name="connsiteY0-208" fmla="*/ 2260613 h 2509756"/>
                  <a:gd name="connsiteX1-209" fmla="*/ 0 w 8860132"/>
                  <a:gd name="connsiteY1-210" fmla="*/ 76951 h 2509756"/>
                  <a:gd name="connsiteX2-211" fmla="*/ 1487456 w 8860132"/>
                  <a:gd name="connsiteY2-212" fmla="*/ 567554 h 2509756"/>
                  <a:gd name="connsiteX3-213" fmla="*/ 4932506 w 8860132"/>
                  <a:gd name="connsiteY3-214" fmla="*/ 1295697 h 2509756"/>
                  <a:gd name="connsiteX4-215" fmla="*/ 7315984 w 8860132"/>
                  <a:gd name="connsiteY4-216" fmla="*/ 2260613 h 2509756"/>
                  <a:gd name="connsiteX5-217" fmla="*/ 12549 w 8860132"/>
                  <a:gd name="connsiteY5-218" fmla="*/ 2260613 h 2509756"/>
                  <a:gd name="connsiteX0-219" fmla="*/ 12549 w 7586891"/>
                  <a:gd name="connsiteY0-220" fmla="*/ 2257838 h 2343573"/>
                  <a:gd name="connsiteX1-221" fmla="*/ 0 w 7586891"/>
                  <a:gd name="connsiteY1-222" fmla="*/ 74176 h 2343573"/>
                  <a:gd name="connsiteX2-223" fmla="*/ 1487456 w 7586891"/>
                  <a:gd name="connsiteY2-224" fmla="*/ 564779 h 2343573"/>
                  <a:gd name="connsiteX3-225" fmla="*/ 5166074 w 7586891"/>
                  <a:gd name="connsiteY3-226" fmla="*/ 1100407 h 2343573"/>
                  <a:gd name="connsiteX4-227" fmla="*/ 7315984 w 7586891"/>
                  <a:gd name="connsiteY4-228" fmla="*/ 2257838 h 2343573"/>
                  <a:gd name="connsiteX5-229" fmla="*/ 12549 w 7586891"/>
                  <a:gd name="connsiteY5-230" fmla="*/ 2257838 h 2343573"/>
                  <a:gd name="connsiteX0-231" fmla="*/ 12549 w 7607135"/>
                  <a:gd name="connsiteY0-232" fmla="*/ 2257838 h 2343573"/>
                  <a:gd name="connsiteX1-233" fmla="*/ 0 w 7607135"/>
                  <a:gd name="connsiteY1-234" fmla="*/ 74176 h 2343573"/>
                  <a:gd name="connsiteX2-235" fmla="*/ 1487456 w 7607135"/>
                  <a:gd name="connsiteY2-236" fmla="*/ 564779 h 2343573"/>
                  <a:gd name="connsiteX3-237" fmla="*/ 5166074 w 7607135"/>
                  <a:gd name="connsiteY3-238" fmla="*/ 1100407 h 2343573"/>
                  <a:gd name="connsiteX4-239" fmla="*/ 7315984 w 7607135"/>
                  <a:gd name="connsiteY4-240" fmla="*/ 2257838 h 2343573"/>
                  <a:gd name="connsiteX5-241" fmla="*/ 12549 w 7607135"/>
                  <a:gd name="connsiteY5-242" fmla="*/ 2257838 h 2343573"/>
                  <a:gd name="connsiteX0-243" fmla="*/ 12549 w 8176398"/>
                  <a:gd name="connsiteY0-244" fmla="*/ 2257838 h 2521866"/>
                  <a:gd name="connsiteX1-245" fmla="*/ 0 w 8176398"/>
                  <a:gd name="connsiteY1-246" fmla="*/ 74176 h 2521866"/>
                  <a:gd name="connsiteX2-247" fmla="*/ 1487456 w 8176398"/>
                  <a:gd name="connsiteY2-248" fmla="*/ 564779 h 2521866"/>
                  <a:gd name="connsiteX3-249" fmla="*/ 5166074 w 8176398"/>
                  <a:gd name="connsiteY3-250" fmla="*/ 1100407 h 2521866"/>
                  <a:gd name="connsiteX4-251" fmla="*/ 7315984 w 8176398"/>
                  <a:gd name="connsiteY4-252" fmla="*/ 2257838 h 2521866"/>
                  <a:gd name="connsiteX5-253" fmla="*/ 12549 w 8176398"/>
                  <a:gd name="connsiteY5-254" fmla="*/ 2257838 h 2521866"/>
                  <a:gd name="connsiteX0-255" fmla="*/ 12549 w 8176398"/>
                  <a:gd name="connsiteY0-256" fmla="*/ 2183662 h 2447690"/>
                  <a:gd name="connsiteX1-257" fmla="*/ 0 w 8176398"/>
                  <a:gd name="connsiteY1-258" fmla="*/ 0 h 2447690"/>
                  <a:gd name="connsiteX2-259" fmla="*/ 1487456 w 8176398"/>
                  <a:gd name="connsiteY2-260" fmla="*/ 490603 h 2447690"/>
                  <a:gd name="connsiteX3-261" fmla="*/ 5166074 w 8176398"/>
                  <a:gd name="connsiteY3-262" fmla="*/ 1026231 h 2447690"/>
                  <a:gd name="connsiteX4-263" fmla="*/ 7315984 w 8176398"/>
                  <a:gd name="connsiteY4-264" fmla="*/ 2183662 h 2447690"/>
                  <a:gd name="connsiteX5-265" fmla="*/ 12549 w 8176398"/>
                  <a:gd name="connsiteY5-266" fmla="*/ 2183662 h 2447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  <a:cxn ang="0">
                    <a:pos x="connsiteX5-109" y="connsiteY5-110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45" name="iŝľïḍè"/>
              <p:cNvSpPr/>
              <p:nvPr/>
            </p:nvSpPr>
            <p:spPr>
              <a:xfrm rot="19002814">
                <a:off x="6144785" y="4046179"/>
                <a:ext cx="2519304" cy="894682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-1" fmla="*/ 0 w 7303435"/>
                  <a:gd name="connsiteY0-2" fmla="*/ 2088232 h 2088232"/>
                  <a:gd name="connsiteX1-3" fmla="*/ 0 w 7303435"/>
                  <a:gd name="connsiteY1-4" fmla="*/ 0 h 2088232"/>
                  <a:gd name="connsiteX2-5" fmla="*/ 1474907 w 7303435"/>
                  <a:gd name="connsiteY2-6" fmla="*/ 395173 h 2088232"/>
                  <a:gd name="connsiteX3-7" fmla="*/ 7303435 w 7303435"/>
                  <a:gd name="connsiteY3-8" fmla="*/ 2088232 h 2088232"/>
                  <a:gd name="connsiteX4" fmla="*/ 0 w 7303435"/>
                  <a:gd name="connsiteY4" fmla="*/ 2088232 h 2088232"/>
                  <a:gd name="connsiteX0-9" fmla="*/ 12549 w 7315984"/>
                  <a:gd name="connsiteY0-10" fmla="*/ 2183662 h 2183662"/>
                  <a:gd name="connsiteX1-11" fmla="*/ 0 w 7315984"/>
                  <a:gd name="connsiteY1-12" fmla="*/ 0 h 2183662"/>
                  <a:gd name="connsiteX2-13" fmla="*/ 1487456 w 7315984"/>
                  <a:gd name="connsiteY2-14" fmla="*/ 490603 h 2183662"/>
                  <a:gd name="connsiteX3-15" fmla="*/ 7315984 w 7315984"/>
                  <a:gd name="connsiteY3-16" fmla="*/ 2183662 h 2183662"/>
                  <a:gd name="connsiteX4-17" fmla="*/ 12549 w 7315984"/>
                  <a:gd name="connsiteY4-18" fmla="*/ 2183662 h 2183662"/>
                  <a:gd name="connsiteX0-19" fmla="*/ 12549 w 7315984"/>
                  <a:gd name="connsiteY0-20" fmla="*/ 2183662 h 2183662"/>
                  <a:gd name="connsiteX1-21" fmla="*/ 0 w 7315984"/>
                  <a:gd name="connsiteY1-22" fmla="*/ 0 h 2183662"/>
                  <a:gd name="connsiteX2-23" fmla="*/ 1487456 w 7315984"/>
                  <a:gd name="connsiteY2-24" fmla="*/ 490603 h 2183662"/>
                  <a:gd name="connsiteX3-25" fmla="*/ 7315984 w 7315984"/>
                  <a:gd name="connsiteY3-26" fmla="*/ 2183662 h 2183662"/>
                  <a:gd name="connsiteX4-27" fmla="*/ 12549 w 7315984"/>
                  <a:gd name="connsiteY4-28" fmla="*/ 2183662 h 2183662"/>
                  <a:gd name="connsiteX0-29" fmla="*/ 12549 w 7315984"/>
                  <a:gd name="connsiteY0-30" fmla="*/ 2183662 h 2183662"/>
                  <a:gd name="connsiteX1-31" fmla="*/ 0 w 7315984"/>
                  <a:gd name="connsiteY1-32" fmla="*/ 0 h 2183662"/>
                  <a:gd name="connsiteX2-33" fmla="*/ 1487456 w 7315984"/>
                  <a:gd name="connsiteY2-34" fmla="*/ 490603 h 2183662"/>
                  <a:gd name="connsiteX3-35" fmla="*/ 7315984 w 7315984"/>
                  <a:gd name="connsiteY3-36" fmla="*/ 2183662 h 2183662"/>
                  <a:gd name="connsiteX4-37" fmla="*/ 12549 w 7315984"/>
                  <a:gd name="connsiteY4-38" fmla="*/ 2183662 h 2183662"/>
                  <a:gd name="connsiteX0-39" fmla="*/ 12549 w 7315984"/>
                  <a:gd name="connsiteY0-40" fmla="*/ 2183662 h 2183662"/>
                  <a:gd name="connsiteX1-41" fmla="*/ 0 w 7315984"/>
                  <a:gd name="connsiteY1-42" fmla="*/ 0 h 2183662"/>
                  <a:gd name="connsiteX2-43" fmla="*/ 1487456 w 7315984"/>
                  <a:gd name="connsiteY2-44" fmla="*/ 490603 h 2183662"/>
                  <a:gd name="connsiteX3-45" fmla="*/ 7315984 w 7315984"/>
                  <a:gd name="connsiteY3-46" fmla="*/ 2183662 h 2183662"/>
                  <a:gd name="connsiteX4-47" fmla="*/ 12549 w 7315984"/>
                  <a:gd name="connsiteY4-48" fmla="*/ 2183662 h 2183662"/>
                  <a:gd name="connsiteX0-49" fmla="*/ 12549 w 7315984"/>
                  <a:gd name="connsiteY0-50" fmla="*/ 2183662 h 2183662"/>
                  <a:gd name="connsiteX1-51" fmla="*/ 0 w 7315984"/>
                  <a:gd name="connsiteY1-52" fmla="*/ 0 h 2183662"/>
                  <a:gd name="connsiteX2-53" fmla="*/ 1487456 w 7315984"/>
                  <a:gd name="connsiteY2-54" fmla="*/ 490603 h 2183662"/>
                  <a:gd name="connsiteX3-55" fmla="*/ 7315984 w 7315984"/>
                  <a:gd name="connsiteY3-56" fmla="*/ 2183662 h 2183662"/>
                  <a:gd name="connsiteX4-57" fmla="*/ 12549 w 7315984"/>
                  <a:gd name="connsiteY4-58" fmla="*/ 2183662 h 2183662"/>
                  <a:gd name="connsiteX0-59" fmla="*/ 12549 w 7315984"/>
                  <a:gd name="connsiteY0-60" fmla="*/ 2183662 h 2183662"/>
                  <a:gd name="connsiteX1-61" fmla="*/ 0 w 7315984"/>
                  <a:gd name="connsiteY1-62" fmla="*/ 0 h 2183662"/>
                  <a:gd name="connsiteX2-63" fmla="*/ 1487456 w 7315984"/>
                  <a:gd name="connsiteY2-64" fmla="*/ 490603 h 2183662"/>
                  <a:gd name="connsiteX3-65" fmla="*/ 7315984 w 7315984"/>
                  <a:gd name="connsiteY3-66" fmla="*/ 2183662 h 2183662"/>
                  <a:gd name="connsiteX4-67" fmla="*/ 12549 w 7315984"/>
                  <a:gd name="connsiteY4-68" fmla="*/ 2183662 h 2183662"/>
                  <a:gd name="connsiteX0-69" fmla="*/ 12549 w 7315984"/>
                  <a:gd name="connsiteY0-70" fmla="*/ 2183662 h 2183662"/>
                  <a:gd name="connsiteX1-71" fmla="*/ 0 w 7315984"/>
                  <a:gd name="connsiteY1-72" fmla="*/ 0 h 2183662"/>
                  <a:gd name="connsiteX2-73" fmla="*/ 1487456 w 7315984"/>
                  <a:gd name="connsiteY2-74" fmla="*/ 490603 h 2183662"/>
                  <a:gd name="connsiteX3-75" fmla="*/ 7315984 w 7315984"/>
                  <a:gd name="connsiteY3-76" fmla="*/ 2183662 h 2183662"/>
                  <a:gd name="connsiteX4-77" fmla="*/ 12549 w 7315984"/>
                  <a:gd name="connsiteY4-78" fmla="*/ 2183662 h 2183662"/>
                  <a:gd name="connsiteX0-79" fmla="*/ 12549 w 7315984"/>
                  <a:gd name="connsiteY0-80" fmla="*/ 2183662 h 2183662"/>
                  <a:gd name="connsiteX1-81" fmla="*/ 0 w 7315984"/>
                  <a:gd name="connsiteY1-82" fmla="*/ 0 h 2183662"/>
                  <a:gd name="connsiteX2-83" fmla="*/ 1487456 w 7315984"/>
                  <a:gd name="connsiteY2-84" fmla="*/ 490603 h 2183662"/>
                  <a:gd name="connsiteX3-85" fmla="*/ 7315984 w 7315984"/>
                  <a:gd name="connsiteY3-86" fmla="*/ 2183662 h 2183662"/>
                  <a:gd name="connsiteX4-87" fmla="*/ 12549 w 7315984"/>
                  <a:gd name="connsiteY4-88" fmla="*/ 2183662 h 2183662"/>
                  <a:gd name="connsiteX0-89" fmla="*/ 12549 w 7534947"/>
                  <a:gd name="connsiteY0-90" fmla="*/ 2183662 h 2183662"/>
                  <a:gd name="connsiteX1-91" fmla="*/ 0 w 7534947"/>
                  <a:gd name="connsiteY1-92" fmla="*/ 0 h 2183662"/>
                  <a:gd name="connsiteX2-93" fmla="*/ 1487456 w 7534947"/>
                  <a:gd name="connsiteY2-94" fmla="*/ 490603 h 2183662"/>
                  <a:gd name="connsiteX3-95" fmla="*/ 5257711 w 7534947"/>
                  <a:gd name="connsiteY3-96" fmla="*/ 1353965 h 2183662"/>
                  <a:gd name="connsiteX4-97" fmla="*/ 7315984 w 7534947"/>
                  <a:gd name="connsiteY4-98" fmla="*/ 2183662 h 2183662"/>
                  <a:gd name="connsiteX5" fmla="*/ 12549 w 7534947"/>
                  <a:gd name="connsiteY5" fmla="*/ 2183662 h 2183662"/>
                  <a:gd name="connsiteX0-99" fmla="*/ 12549 w 7315984"/>
                  <a:gd name="connsiteY0-100" fmla="*/ 2183662 h 2183662"/>
                  <a:gd name="connsiteX1-101" fmla="*/ 0 w 7315984"/>
                  <a:gd name="connsiteY1-102" fmla="*/ 0 h 2183662"/>
                  <a:gd name="connsiteX2-103" fmla="*/ 1487456 w 7315984"/>
                  <a:gd name="connsiteY2-104" fmla="*/ 490603 h 2183662"/>
                  <a:gd name="connsiteX3-105" fmla="*/ 5257711 w 7315984"/>
                  <a:gd name="connsiteY3-106" fmla="*/ 1353965 h 2183662"/>
                  <a:gd name="connsiteX4-107" fmla="*/ 7315984 w 7315984"/>
                  <a:gd name="connsiteY4-108" fmla="*/ 2183662 h 2183662"/>
                  <a:gd name="connsiteX5-109" fmla="*/ 12549 w 7315984"/>
                  <a:gd name="connsiteY5-110" fmla="*/ 2183662 h 2183662"/>
                  <a:gd name="connsiteX0-111" fmla="*/ 12549 w 7315984"/>
                  <a:gd name="connsiteY0-112" fmla="*/ 2183662 h 2183662"/>
                  <a:gd name="connsiteX1-113" fmla="*/ 0 w 7315984"/>
                  <a:gd name="connsiteY1-114" fmla="*/ 0 h 2183662"/>
                  <a:gd name="connsiteX2-115" fmla="*/ 1487456 w 7315984"/>
                  <a:gd name="connsiteY2-116" fmla="*/ 490603 h 2183662"/>
                  <a:gd name="connsiteX3-117" fmla="*/ 5257711 w 7315984"/>
                  <a:gd name="connsiteY3-118" fmla="*/ 1353965 h 2183662"/>
                  <a:gd name="connsiteX4-119" fmla="*/ 7315984 w 7315984"/>
                  <a:gd name="connsiteY4-120" fmla="*/ 2183662 h 2183662"/>
                  <a:gd name="connsiteX5-121" fmla="*/ 12549 w 7315984"/>
                  <a:gd name="connsiteY5-122" fmla="*/ 2183662 h 2183662"/>
                  <a:gd name="connsiteX0-123" fmla="*/ 12549 w 7315984"/>
                  <a:gd name="connsiteY0-124" fmla="*/ 2262674 h 2262674"/>
                  <a:gd name="connsiteX1-125" fmla="*/ 0 w 7315984"/>
                  <a:gd name="connsiteY1-126" fmla="*/ 79012 h 2262674"/>
                  <a:gd name="connsiteX2-127" fmla="*/ 1487456 w 7315984"/>
                  <a:gd name="connsiteY2-128" fmla="*/ 569615 h 2262674"/>
                  <a:gd name="connsiteX3-129" fmla="*/ 5257711 w 7315984"/>
                  <a:gd name="connsiteY3-130" fmla="*/ 1432977 h 2262674"/>
                  <a:gd name="connsiteX4-131" fmla="*/ 7315984 w 7315984"/>
                  <a:gd name="connsiteY4-132" fmla="*/ 2262674 h 2262674"/>
                  <a:gd name="connsiteX5-133" fmla="*/ 12549 w 7315984"/>
                  <a:gd name="connsiteY5-134" fmla="*/ 2262674 h 2262674"/>
                  <a:gd name="connsiteX0-135" fmla="*/ 12549 w 7315984"/>
                  <a:gd name="connsiteY0-136" fmla="*/ 2254555 h 2254555"/>
                  <a:gd name="connsiteX1-137" fmla="*/ 0 w 7315984"/>
                  <a:gd name="connsiteY1-138" fmla="*/ 70893 h 2254555"/>
                  <a:gd name="connsiteX2-139" fmla="*/ 1487456 w 7315984"/>
                  <a:gd name="connsiteY2-140" fmla="*/ 561496 h 2254555"/>
                  <a:gd name="connsiteX3-141" fmla="*/ 5257711 w 7315984"/>
                  <a:gd name="connsiteY3-142" fmla="*/ 1424858 h 2254555"/>
                  <a:gd name="connsiteX4-143" fmla="*/ 7315984 w 7315984"/>
                  <a:gd name="connsiteY4-144" fmla="*/ 2254555 h 2254555"/>
                  <a:gd name="connsiteX5-145" fmla="*/ 12549 w 7315984"/>
                  <a:gd name="connsiteY5-146" fmla="*/ 2254555 h 2254555"/>
                  <a:gd name="connsiteX0-147" fmla="*/ 12549 w 7315984"/>
                  <a:gd name="connsiteY0-148" fmla="*/ 2254555 h 2254555"/>
                  <a:gd name="connsiteX1-149" fmla="*/ 0 w 7315984"/>
                  <a:gd name="connsiteY1-150" fmla="*/ 70893 h 2254555"/>
                  <a:gd name="connsiteX2-151" fmla="*/ 1487456 w 7315984"/>
                  <a:gd name="connsiteY2-152" fmla="*/ 561496 h 2254555"/>
                  <a:gd name="connsiteX3-153" fmla="*/ 5257711 w 7315984"/>
                  <a:gd name="connsiteY3-154" fmla="*/ 1424858 h 2254555"/>
                  <a:gd name="connsiteX4-155" fmla="*/ 7315984 w 7315984"/>
                  <a:gd name="connsiteY4-156" fmla="*/ 2254555 h 2254555"/>
                  <a:gd name="connsiteX5-157" fmla="*/ 12549 w 7315984"/>
                  <a:gd name="connsiteY5-158" fmla="*/ 2254555 h 2254555"/>
                  <a:gd name="connsiteX0-159" fmla="*/ 12549 w 7315984"/>
                  <a:gd name="connsiteY0-160" fmla="*/ 2254555 h 2254555"/>
                  <a:gd name="connsiteX1-161" fmla="*/ 0 w 7315984"/>
                  <a:gd name="connsiteY1-162" fmla="*/ 70893 h 2254555"/>
                  <a:gd name="connsiteX2-163" fmla="*/ 1487456 w 7315984"/>
                  <a:gd name="connsiteY2-164" fmla="*/ 561496 h 2254555"/>
                  <a:gd name="connsiteX3-165" fmla="*/ 5257711 w 7315984"/>
                  <a:gd name="connsiteY3-166" fmla="*/ 1424858 h 2254555"/>
                  <a:gd name="connsiteX4-167" fmla="*/ 7315984 w 7315984"/>
                  <a:gd name="connsiteY4-168" fmla="*/ 2254555 h 2254555"/>
                  <a:gd name="connsiteX5-169" fmla="*/ 12549 w 7315984"/>
                  <a:gd name="connsiteY5-170" fmla="*/ 2254555 h 2254555"/>
                  <a:gd name="connsiteX0-171" fmla="*/ 12549 w 7315984"/>
                  <a:gd name="connsiteY0-172" fmla="*/ 2260613 h 2260613"/>
                  <a:gd name="connsiteX1-173" fmla="*/ 0 w 7315984"/>
                  <a:gd name="connsiteY1-174" fmla="*/ 76951 h 2260613"/>
                  <a:gd name="connsiteX2-175" fmla="*/ 1487456 w 7315984"/>
                  <a:gd name="connsiteY2-176" fmla="*/ 567554 h 2260613"/>
                  <a:gd name="connsiteX3-177" fmla="*/ 4932506 w 7315984"/>
                  <a:gd name="connsiteY3-178" fmla="*/ 1295697 h 2260613"/>
                  <a:gd name="connsiteX4-179" fmla="*/ 7315984 w 7315984"/>
                  <a:gd name="connsiteY4-180" fmla="*/ 2260613 h 2260613"/>
                  <a:gd name="connsiteX5-181" fmla="*/ 12549 w 7315984"/>
                  <a:gd name="connsiteY5-182" fmla="*/ 2260613 h 2260613"/>
                  <a:gd name="connsiteX0-183" fmla="*/ 12549 w 8211184"/>
                  <a:gd name="connsiteY0-184" fmla="*/ 2260613 h 2260613"/>
                  <a:gd name="connsiteX1-185" fmla="*/ 0 w 8211184"/>
                  <a:gd name="connsiteY1-186" fmla="*/ 76951 h 2260613"/>
                  <a:gd name="connsiteX2-187" fmla="*/ 1487456 w 8211184"/>
                  <a:gd name="connsiteY2-188" fmla="*/ 567554 h 2260613"/>
                  <a:gd name="connsiteX3-189" fmla="*/ 4932506 w 8211184"/>
                  <a:gd name="connsiteY3-190" fmla="*/ 1295697 h 2260613"/>
                  <a:gd name="connsiteX4-191" fmla="*/ 7315984 w 8211184"/>
                  <a:gd name="connsiteY4-192" fmla="*/ 2260613 h 2260613"/>
                  <a:gd name="connsiteX5-193" fmla="*/ 12549 w 8211184"/>
                  <a:gd name="connsiteY5-194" fmla="*/ 2260613 h 2260613"/>
                  <a:gd name="connsiteX0-195" fmla="*/ 12549 w 7372592"/>
                  <a:gd name="connsiteY0-196" fmla="*/ 2260613 h 2273153"/>
                  <a:gd name="connsiteX1-197" fmla="*/ 0 w 7372592"/>
                  <a:gd name="connsiteY1-198" fmla="*/ 76951 h 2273153"/>
                  <a:gd name="connsiteX2-199" fmla="*/ 1487456 w 7372592"/>
                  <a:gd name="connsiteY2-200" fmla="*/ 567554 h 2273153"/>
                  <a:gd name="connsiteX3-201" fmla="*/ 4932506 w 7372592"/>
                  <a:gd name="connsiteY3-202" fmla="*/ 1295697 h 2273153"/>
                  <a:gd name="connsiteX4-203" fmla="*/ 7315984 w 7372592"/>
                  <a:gd name="connsiteY4-204" fmla="*/ 2260613 h 2273153"/>
                  <a:gd name="connsiteX5-205" fmla="*/ 12549 w 7372592"/>
                  <a:gd name="connsiteY5-206" fmla="*/ 2260613 h 2273153"/>
                  <a:gd name="connsiteX0-207" fmla="*/ 12549 w 8860132"/>
                  <a:gd name="connsiteY0-208" fmla="*/ 2260613 h 2509756"/>
                  <a:gd name="connsiteX1-209" fmla="*/ 0 w 8860132"/>
                  <a:gd name="connsiteY1-210" fmla="*/ 76951 h 2509756"/>
                  <a:gd name="connsiteX2-211" fmla="*/ 1487456 w 8860132"/>
                  <a:gd name="connsiteY2-212" fmla="*/ 567554 h 2509756"/>
                  <a:gd name="connsiteX3-213" fmla="*/ 4932506 w 8860132"/>
                  <a:gd name="connsiteY3-214" fmla="*/ 1295697 h 2509756"/>
                  <a:gd name="connsiteX4-215" fmla="*/ 7315984 w 8860132"/>
                  <a:gd name="connsiteY4-216" fmla="*/ 2260613 h 2509756"/>
                  <a:gd name="connsiteX5-217" fmla="*/ 12549 w 8860132"/>
                  <a:gd name="connsiteY5-218" fmla="*/ 2260613 h 2509756"/>
                  <a:gd name="connsiteX0-219" fmla="*/ 12549 w 7586891"/>
                  <a:gd name="connsiteY0-220" fmla="*/ 2257838 h 2343573"/>
                  <a:gd name="connsiteX1-221" fmla="*/ 0 w 7586891"/>
                  <a:gd name="connsiteY1-222" fmla="*/ 74176 h 2343573"/>
                  <a:gd name="connsiteX2-223" fmla="*/ 1487456 w 7586891"/>
                  <a:gd name="connsiteY2-224" fmla="*/ 564779 h 2343573"/>
                  <a:gd name="connsiteX3-225" fmla="*/ 5166074 w 7586891"/>
                  <a:gd name="connsiteY3-226" fmla="*/ 1100407 h 2343573"/>
                  <a:gd name="connsiteX4-227" fmla="*/ 7315984 w 7586891"/>
                  <a:gd name="connsiteY4-228" fmla="*/ 2257838 h 2343573"/>
                  <a:gd name="connsiteX5-229" fmla="*/ 12549 w 7586891"/>
                  <a:gd name="connsiteY5-230" fmla="*/ 2257838 h 2343573"/>
                  <a:gd name="connsiteX0-231" fmla="*/ 12549 w 7607135"/>
                  <a:gd name="connsiteY0-232" fmla="*/ 2257838 h 2343573"/>
                  <a:gd name="connsiteX1-233" fmla="*/ 0 w 7607135"/>
                  <a:gd name="connsiteY1-234" fmla="*/ 74176 h 2343573"/>
                  <a:gd name="connsiteX2-235" fmla="*/ 1487456 w 7607135"/>
                  <a:gd name="connsiteY2-236" fmla="*/ 564779 h 2343573"/>
                  <a:gd name="connsiteX3-237" fmla="*/ 5166074 w 7607135"/>
                  <a:gd name="connsiteY3-238" fmla="*/ 1100407 h 2343573"/>
                  <a:gd name="connsiteX4-239" fmla="*/ 7315984 w 7607135"/>
                  <a:gd name="connsiteY4-240" fmla="*/ 2257838 h 2343573"/>
                  <a:gd name="connsiteX5-241" fmla="*/ 12549 w 7607135"/>
                  <a:gd name="connsiteY5-242" fmla="*/ 2257838 h 2343573"/>
                  <a:gd name="connsiteX0-243" fmla="*/ 12549 w 8176398"/>
                  <a:gd name="connsiteY0-244" fmla="*/ 2257838 h 2521866"/>
                  <a:gd name="connsiteX1-245" fmla="*/ 0 w 8176398"/>
                  <a:gd name="connsiteY1-246" fmla="*/ 74176 h 2521866"/>
                  <a:gd name="connsiteX2-247" fmla="*/ 1487456 w 8176398"/>
                  <a:gd name="connsiteY2-248" fmla="*/ 564779 h 2521866"/>
                  <a:gd name="connsiteX3-249" fmla="*/ 5166074 w 8176398"/>
                  <a:gd name="connsiteY3-250" fmla="*/ 1100407 h 2521866"/>
                  <a:gd name="connsiteX4-251" fmla="*/ 7315984 w 8176398"/>
                  <a:gd name="connsiteY4-252" fmla="*/ 2257838 h 2521866"/>
                  <a:gd name="connsiteX5-253" fmla="*/ 12549 w 8176398"/>
                  <a:gd name="connsiteY5-254" fmla="*/ 2257838 h 2521866"/>
                  <a:gd name="connsiteX0-255" fmla="*/ 12549 w 8176398"/>
                  <a:gd name="connsiteY0-256" fmla="*/ 2183662 h 2447690"/>
                  <a:gd name="connsiteX1-257" fmla="*/ 0 w 8176398"/>
                  <a:gd name="connsiteY1-258" fmla="*/ 0 h 2447690"/>
                  <a:gd name="connsiteX2-259" fmla="*/ 1487456 w 8176398"/>
                  <a:gd name="connsiteY2-260" fmla="*/ 490603 h 2447690"/>
                  <a:gd name="connsiteX3-261" fmla="*/ 5166074 w 8176398"/>
                  <a:gd name="connsiteY3-262" fmla="*/ 1026231 h 2447690"/>
                  <a:gd name="connsiteX4-263" fmla="*/ 7315984 w 8176398"/>
                  <a:gd name="connsiteY4-264" fmla="*/ 2183662 h 2447690"/>
                  <a:gd name="connsiteX5-265" fmla="*/ 12549 w 8176398"/>
                  <a:gd name="connsiteY5-266" fmla="*/ 2183662 h 2447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  <a:cxn ang="0">
                    <a:pos x="connsiteX5-109" y="connsiteY5-110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46" name="íšlîḓê"/>
              <p:cNvSpPr txBox="1"/>
              <p:nvPr/>
            </p:nvSpPr>
            <p:spPr>
              <a:xfrm rot="562956">
                <a:off x="6232910" y="2399908"/>
                <a:ext cx="1549050" cy="46373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/>
              </a:bodyPr>
              <a:lstStyle/>
              <a:p>
                <a:pPr algn="just"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ea typeface="华文中宋" panose="02010600040101010101" pitchFamily="2" charset="-122"/>
                  </a:rPr>
                  <a:t>优先出版，每日更新</a:t>
                </a:r>
              </a:p>
            </p:txBody>
          </p:sp>
          <p:sp>
            <p:nvSpPr>
              <p:cNvPr id="247" name="ïṥľíďe"/>
              <p:cNvSpPr txBox="1"/>
              <p:nvPr/>
            </p:nvSpPr>
            <p:spPr>
              <a:xfrm rot="21109827">
                <a:off x="6019763" y="3293727"/>
                <a:ext cx="1273663" cy="49043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/>
              </a:bodyPr>
              <a:lstStyle/>
              <a:p>
                <a:pPr algn="just"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ea typeface="华文中宋" panose="02010600040101010101" pitchFamily="2" charset="-122"/>
                  </a:rPr>
                  <a:t>联合海外，资源共享</a:t>
                </a:r>
              </a:p>
            </p:txBody>
          </p:sp>
          <p:sp>
            <p:nvSpPr>
              <p:cNvPr id="248" name="iṣḻïḋè"/>
              <p:cNvSpPr txBox="1"/>
              <p:nvPr/>
            </p:nvSpPr>
            <p:spPr>
              <a:xfrm rot="19203277">
                <a:off x="6403633" y="4839278"/>
                <a:ext cx="1066951" cy="25129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 fontScale="77500" lnSpcReduction="20000"/>
              </a:bodyPr>
              <a:lstStyle/>
              <a:p>
                <a:pPr algn="just"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ea typeface="华文中宋" panose="02010600040101010101" pitchFamily="2" charset="-122"/>
                  </a:rPr>
                  <a:t>格式丰富，方便使用</a:t>
                </a:r>
              </a:p>
            </p:txBody>
          </p:sp>
          <p:sp>
            <p:nvSpPr>
              <p:cNvPr id="249" name="îṧľïďe"/>
              <p:cNvSpPr txBox="1"/>
              <p:nvPr/>
            </p:nvSpPr>
            <p:spPr>
              <a:xfrm rot="20223046">
                <a:off x="6036069" y="4123298"/>
                <a:ext cx="1189330" cy="36711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/>
              </a:bodyPr>
              <a:lstStyle/>
              <a:p>
                <a:pPr algn="just">
                  <a:defRPr/>
                </a:pPr>
                <a:r>
                  <a:rPr lang="zh-CN" altLang="en-US" sz="1500" b="1" kern="0" dirty="0">
                    <a:solidFill>
                      <a:srgbClr val="FFFFFF"/>
                    </a:solidFill>
                    <a:ea typeface="华文中宋" panose="02010600040101010101" pitchFamily="2" charset="-122"/>
                  </a:rPr>
                  <a:t>知识加工，深度挖掘</a:t>
                </a:r>
              </a:p>
            </p:txBody>
          </p:sp>
        </p:grpSp>
        <p:sp>
          <p:nvSpPr>
            <p:cNvPr id="250" name="iṥlîďè"/>
            <p:cNvSpPr/>
            <p:nvPr/>
          </p:nvSpPr>
          <p:spPr bwMode="auto">
            <a:xfrm>
              <a:off x="1639536" y="5537945"/>
              <a:ext cx="3671951" cy="4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ea typeface="华文中宋" panose="02010600040101010101" pitchFamily="2" charset="-122"/>
                </a:rPr>
                <a:t>.</a:t>
              </a:r>
            </a:p>
          </p:txBody>
        </p:sp>
        <p:grpSp>
          <p:nvGrpSpPr>
            <p:cNvPr id="251" name="iSļîḑé"/>
            <p:cNvGrpSpPr/>
            <p:nvPr/>
          </p:nvGrpSpPr>
          <p:grpSpPr>
            <a:xfrm>
              <a:off x="10114624" y="2223324"/>
              <a:ext cx="786808" cy="639491"/>
              <a:chOff x="10200178" y="2223324"/>
              <a:chExt cx="786808" cy="639491"/>
            </a:xfrm>
          </p:grpSpPr>
          <p:sp>
            <p:nvSpPr>
              <p:cNvPr id="252" name="îSḷíḓé"/>
              <p:cNvSpPr/>
              <p:nvPr/>
            </p:nvSpPr>
            <p:spPr bwMode="auto">
              <a:xfrm flipH="1">
                <a:off x="10950157" y="2223324"/>
                <a:ext cx="36829" cy="385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3" name="ïṥliḓè"/>
              <p:cNvSpPr/>
              <p:nvPr/>
            </p:nvSpPr>
            <p:spPr bwMode="auto">
              <a:xfrm flipH="1">
                <a:off x="10200178" y="2223324"/>
                <a:ext cx="38504" cy="385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4" name="išļiḑe"/>
              <p:cNvSpPr/>
              <p:nvPr/>
            </p:nvSpPr>
            <p:spPr bwMode="auto">
              <a:xfrm flipH="1">
                <a:off x="10670587" y="2800874"/>
                <a:ext cx="28460" cy="267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5" name="iš1îḋe"/>
              <p:cNvSpPr/>
              <p:nvPr/>
            </p:nvSpPr>
            <p:spPr bwMode="auto">
              <a:xfrm flipH="1">
                <a:off x="10647152" y="2814267"/>
                <a:ext cx="26785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6" name="i$lîďé"/>
              <p:cNvSpPr/>
              <p:nvPr/>
            </p:nvSpPr>
            <p:spPr bwMode="auto">
              <a:xfrm flipH="1">
                <a:off x="10622040" y="2824311"/>
                <a:ext cx="28460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7" name="í$liďè"/>
              <p:cNvSpPr/>
              <p:nvPr/>
            </p:nvSpPr>
            <p:spPr bwMode="auto">
              <a:xfrm flipH="1">
                <a:off x="10593581" y="2831007"/>
                <a:ext cx="28460" cy="318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8" name="íŝḻïḑe"/>
              <p:cNvSpPr/>
              <p:nvPr/>
            </p:nvSpPr>
            <p:spPr bwMode="auto">
              <a:xfrm flipH="1">
                <a:off x="10566797" y="2831007"/>
                <a:ext cx="26785" cy="318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9" name="ïṣḷïḋê"/>
              <p:cNvSpPr/>
              <p:nvPr/>
            </p:nvSpPr>
            <p:spPr bwMode="auto">
              <a:xfrm flipH="1">
                <a:off x="10538337" y="2824311"/>
                <a:ext cx="28460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60" name="ï$ļíḍè"/>
              <p:cNvSpPr/>
              <p:nvPr/>
            </p:nvSpPr>
            <p:spPr bwMode="auto">
              <a:xfrm flipH="1">
                <a:off x="10509878" y="2814267"/>
                <a:ext cx="28460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61" name="iṩlïdê"/>
              <p:cNvSpPr/>
              <p:nvPr/>
            </p:nvSpPr>
            <p:spPr bwMode="auto">
              <a:xfrm flipH="1">
                <a:off x="10486442" y="2800874"/>
                <a:ext cx="26785" cy="267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" y="923925"/>
            <a:ext cx="2101215" cy="58718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19180"/>
          <a:stretch>
            <a:fillRect/>
          </a:stretch>
        </p:blipFill>
        <p:spPr>
          <a:xfrm>
            <a:off x="2771140" y="923925"/>
            <a:ext cx="9322435" cy="568642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5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最新研究</a:t>
            </a:r>
            <a:r>
              <a:rPr lang="zh-CN" altLang="en-US" sz="2800" b="1" dirty="0">
                <a:latin typeface="+mn-ea"/>
                <a:sym typeface="+mn-ea"/>
              </a:rPr>
              <a:t>中选题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9290" y="923925"/>
            <a:ext cx="2142490" cy="587184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线形标注 1 2"/>
          <p:cNvSpPr/>
          <p:nvPr/>
        </p:nvSpPr>
        <p:spPr bwMode="auto">
          <a:xfrm>
            <a:off x="3931610" y="4397375"/>
            <a:ext cx="4328931" cy="1012437"/>
          </a:xfrm>
          <a:prstGeom prst="borderCallout1">
            <a:avLst>
              <a:gd name="adj1" fmla="val 121864"/>
              <a:gd name="adj2" fmla="val -55029"/>
              <a:gd name="adj3" fmla="val 43635"/>
              <a:gd name="adj4" fmla="val -1064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如果觉得搜索出来的结果还是太多，可以先通过</a:t>
            </a:r>
            <a:r>
              <a:rPr lang="zh-CN" altLang="en-US" sz="1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“关键词”</a:t>
            </a:r>
            <a:r>
              <a:rPr lang="zh-CN" altLang="en-US" sz="18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推送来过滤文献，再通过时间排序定位最新文献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780" y="981710"/>
            <a:ext cx="9281795" cy="552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" y="1195070"/>
            <a:ext cx="12120245" cy="550672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1410335" y="2136775"/>
            <a:ext cx="1911985" cy="262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0860" y="89535"/>
            <a:ext cx="88823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从热点趋势中选题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指数检索</a:t>
            </a:r>
            <a:r>
              <a:rPr lang="zh-CN" altLang="en-US" sz="2800" b="1" dirty="0">
                <a:latin typeface="+mn-ea"/>
                <a:sym typeface="+mn-ea"/>
              </a:rPr>
              <a:t>查看主题研究近年的发展态势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" y="1042670"/>
            <a:ext cx="11790045" cy="579818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30860" y="89535"/>
            <a:ext cx="88823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从热点趋势中选题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指数检索</a:t>
            </a:r>
            <a:r>
              <a:rPr lang="zh-CN" altLang="en-US" sz="2800" b="1" dirty="0">
                <a:latin typeface="+mn-ea"/>
                <a:sym typeface="+mn-ea"/>
              </a:rPr>
              <a:t>查看主题研究近年的发展态势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97180" y="2581910"/>
            <a:ext cx="1765935" cy="2121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1267460"/>
            <a:ext cx="10574020" cy="3222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0" y="1816735"/>
            <a:ext cx="10629265" cy="2990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530860" y="89535"/>
            <a:ext cx="88823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从热点趋势中选题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指数检索</a:t>
            </a:r>
            <a:r>
              <a:rPr lang="zh-CN" altLang="en-US" sz="2800" b="1" dirty="0">
                <a:latin typeface="+mn-ea"/>
                <a:sym typeface="+mn-ea"/>
              </a:rPr>
              <a:t>查看主题研究近年的发展态势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0" y="2440940"/>
            <a:ext cx="10629265" cy="3649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035" y="2884170"/>
            <a:ext cx="10238740" cy="37903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172210"/>
            <a:ext cx="12077700" cy="55403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文献分析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深入了解学科动态，辅助选题研究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形 5" descr="箭头: 轻微弯曲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729495">
            <a:off x="3654770" y="3017116"/>
            <a:ext cx="654039" cy="26175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32475" y="2978150"/>
            <a:ext cx="1289685" cy="901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文献分析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深入了解学科动态，辅助选题研究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" y="1083310"/>
            <a:ext cx="12011025" cy="567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" y="1077595"/>
            <a:ext cx="6819900" cy="564832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文献分析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深入了解学科动态，辅助选题研究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线形标注 1 2"/>
          <p:cNvSpPr/>
          <p:nvPr/>
        </p:nvSpPr>
        <p:spPr bwMode="auto">
          <a:xfrm>
            <a:off x="7412355" y="2537460"/>
            <a:ext cx="2041525" cy="408940"/>
          </a:xfrm>
          <a:prstGeom prst="borderCallout1">
            <a:avLst>
              <a:gd name="adj1" fmla="val 6620"/>
              <a:gd name="adj2" fmla="val 405"/>
              <a:gd name="adj3" fmla="val -60937"/>
              <a:gd name="adj4" fmla="val -26307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  <a:miter lim="800000"/>
          </a:ln>
        </p:spPr>
        <p:txBody>
          <a:bodyPr lIns="90170" tIns="46990" rIns="90170" bIns="46990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文献互引网络分析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350" y="1077595"/>
            <a:ext cx="8115300" cy="5648325"/>
          </a:xfrm>
          <a:prstGeom prst="rect">
            <a:avLst/>
          </a:prstGeom>
        </p:spPr>
      </p:pic>
      <p:sp>
        <p:nvSpPr>
          <p:cNvPr id="9" name="线形标注 1 2"/>
          <p:cNvSpPr/>
          <p:nvPr/>
        </p:nvSpPr>
        <p:spPr bwMode="auto">
          <a:xfrm>
            <a:off x="9689465" y="2946400"/>
            <a:ext cx="1831340" cy="408940"/>
          </a:xfrm>
          <a:prstGeom prst="borderCallout1">
            <a:avLst>
              <a:gd name="adj1" fmla="val 6620"/>
              <a:gd name="adj2" fmla="val 405"/>
              <a:gd name="adj3" fmla="val -60937"/>
              <a:gd name="adj4" fmla="val -26307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  <a:miter lim="800000"/>
          </a:ln>
        </p:spPr>
        <p:txBody>
          <a:bodyPr lIns="90170" tIns="46990" rIns="90170" bIns="46990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关键词共现网络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440" y="1077595"/>
            <a:ext cx="8326755" cy="5648960"/>
          </a:xfrm>
          <a:prstGeom prst="rect">
            <a:avLst/>
          </a:prstGeom>
        </p:spPr>
      </p:pic>
      <p:sp>
        <p:nvSpPr>
          <p:cNvPr id="11" name="线形标注 1 2"/>
          <p:cNvSpPr/>
          <p:nvPr/>
        </p:nvSpPr>
        <p:spPr bwMode="auto">
          <a:xfrm>
            <a:off x="9689465" y="5798820"/>
            <a:ext cx="2089785" cy="443865"/>
          </a:xfrm>
          <a:prstGeom prst="borderCallout1">
            <a:avLst>
              <a:gd name="adj1" fmla="val -113161"/>
              <a:gd name="adj2" fmla="val -23852"/>
              <a:gd name="adj3" fmla="val -4864"/>
              <a:gd name="adj4" fmla="val -972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18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作者合作网络分析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4" grpId="1" animBg="1"/>
      <p:bldP spid="9" grpId="0" bldLvl="0" animBg="1"/>
      <p:bldP spid="9" grpId="1" animBg="1"/>
      <p:bldP spid="11" grpId="0" bldLvl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文献分析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深入了解学科动态，辅助选题研究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" y="1165225"/>
            <a:ext cx="9208135" cy="32296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555" y="2424430"/>
            <a:ext cx="9897110" cy="27222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825" y="3088005"/>
            <a:ext cx="97694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98595" y="3769360"/>
            <a:ext cx="8110220" cy="2971800"/>
            <a:chOff x="189103" y="1918279"/>
            <a:chExt cx="11792946" cy="4939722"/>
          </a:xfrm>
        </p:grpSpPr>
        <p:sp>
          <p:nvSpPr>
            <p:cNvPr id="11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05403" y="2310040"/>
            <a:ext cx="1186236" cy="103138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112395" y="73660"/>
            <a:ext cx="1491615" cy="574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489200" y="2326640"/>
            <a:ext cx="7119620" cy="101473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extrusionH="76200" contourW="44450">
            <a:extrusionClr>
              <a:schemeClr val="bg1"/>
            </a:extrusionClr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n w="22225">
                  <a:solidFill>
                    <a:srgbClr val="617BAF"/>
                  </a:solidFill>
                  <a:prstDash val="solid"/>
                </a:ln>
                <a:pattFill prst="pct40">
                  <a:fgClr>
                    <a:srgbClr val="617BAF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不仅仅是查中文文献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027430"/>
            <a:ext cx="11755755" cy="586803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外文文献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总库中英文混检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827530" y="1554480"/>
            <a:ext cx="2884805" cy="47371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形 6" descr="箭头: 轻微弯曲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392739">
            <a:off x="4956483" y="2477383"/>
            <a:ext cx="2901425" cy="63622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610600" y="3420745"/>
            <a:ext cx="952500" cy="39179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solidFill>
                  <a:srgbClr val="617BA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为什么要写论文？</a:t>
            </a:r>
            <a:endParaRPr lang="zh-CN" altLang="en-US" dirty="0">
              <a:solidFill>
                <a:srgbClr val="617BAF"/>
              </a:solidFill>
              <a:effectLst/>
              <a:latin typeface="+mj-ea"/>
              <a:cs typeface="+mn-ea"/>
              <a:sym typeface="+mn-lt"/>
            </a:endParaRPr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5" y="1511300"/>
            <a:ext cx="5089525" cy="473138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/>
        </p:nvSpPr>
        <p:spPr>
          <a:xfrm>
            <a:off x="864870" y="1971675"/>
            <a:ext cx="6050280" cy="291465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导师、学校要求写？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为了能毕业？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accent4"/>
                </a:solidFill>
              </a:rPr>
              <a:t>。。。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617BAF"/>
                </a:solidFill>
              </a:rPr>
              <a:t>知识问答</a:t>
            </a: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" y="1176020"/>
            <a:ext cx="11725275" cy="52730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362075" y="1311275"/>
            <a:ext cx="9467850" cy="144081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617BAF"/>
                </a:solidFill>
              </a:rPr>
              <a:t>知识问答</a:t>
            </a: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97643"/>
            <a:ext cx="12192000" cy="55753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-1" b="1851"/>
          <a:stretch>
            <a:fillRect/>
          </a:stretch>
        </p:blipFill>
        <p:spPr>
          <a:xfrm>
            <a:off x="2719495" y="1835867"/>
            <a:ext cx="4600000" cy="4907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0" y="2178505"/>
            <a:ext cx="12192000" cy="1238250"/>
          </a:xfrm>
          <a:prstGeom prst="rect">
            <a:avLst/>
          </a:prstGeom>
          <a:solidFill>
            <a:srgbClr val="B6D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228"/>
          <p:cNvSpPr/>
          <p:nvPr/>
        </p:nvSpPr>
        <p:spPr>
          <a:xfrm>
            <a:off x="4952" y="2178505"/>
            <a:ext cx="4010025" cy="1238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BAF"/>
              </a:solidFill>
            </a:endParaRPr>
          </a:p>
        </p:txBody>
      </p:sp>
      <p:grpSp>
        <p:nvGrpSpPr>
          <p:cNvPr id="230" name="组合 229"/>
          <p:cNvGrpSpPr/>
          <p:nvPr/>
        </p:nvGrpSpPr>
        <p:grpSpPr>
          <a:xfrm>
            <a:off x="4695825" y="276813"/>
            <a:ext cx="7496175" cy="3139942"/>
            <a:chOff x="189103" y="1918279"/>
            <a:chExt cx="11792946" cy="4939722"/>
          </a:xfrm>
        </p:grpSpPr>
        <p:sp>
          <p:nvSpPr>
            <p:cNvPr id="231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925" y="3594100"/>
            <a:ext cx="6050280" cy="1343025"/>
          </a:xfrm>
        </p:spPr>
        <p:txBody>
          <a:bodyPr anchor="ctr" anchorCtr="0"/>
          <a:lstStyle/>
          <a:p>
            <a:r>
              <a:rPr lang="zh-CN" altLang="en-US" sz="4400" dirty="0">
                <a:solidFill>
                  <a:schemeClr val="accent4"/>
                </a:solidFill>
              </a:rPr>
              <a:t>追踪</a:t>
            </a:r>
            <a:r>
              <a:rPr lang="zh-CN" altLang="en-US" sz="3600" dirty="0">
                <a:solidFill>
                  <a:schemeClr val="accent4"/>
                </a:solidFill>
              </a:rPr>
              <a:t/>
            </a:r>
            <a:br>
              <a:rPr lang="zh-CN" altLang="en-US" sz="3600" dirty="0">
                <a:solidFill>
                  <a:schemeClr val="accent4"/>
                </a:solidFill>
              </a:rPr>
            </a:br>
            <a:endParaRPr lang="zh-CN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5403" y="2310040"/>
            <a:ext cx="1186236" cy="103138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</a:t>
            </a:r>
            <a:r>
              <a:rPr lang="en-US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209652" y="196098"/>
            <a:ext cx="2227262" cy="85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占位符 18"/>
          <p:cNvSpPr>
            <a:spLocks noGrp="1"/>
          </p:cNvSpPr>
          <p:nvPr>
            <p:ph type="body" idx="1"/>
          </p:nvPr>
        </p:nvSpPr>
        <p:spPr>
          <a:xfrm>
            <a:off x="669925" y="4516755"/>
            <a:ext cx="6560185" cy="1015365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通过个人订阅进行文献追踪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全球学术快报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进行随时随地的追踪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</a:rPr>
              <a:t>追踪</a:t>
            </a:r>
          </a:p>
        </p:txBody>
      </p:sp>
      <p:sp>
        <p:nvSpPr>
          <p:cNvPr id="75" name="矩形 5"/>
          <p:cNvSpPr>
            <a:spLocks noChangeArrowheads="1"/>
          </p:cNvSpPr>
          <p:nvPr/>
        </p:nvSpPr>
        <p:spPr bwMode="auto">
          <a:xfrm>
            <a:off x="886268" y="1734453"/>
            <a:ext cx="6792912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无法抽出</a:t>
            </a:r>
            <a:r>
              <a:rPr lang="zh-CN" altLang="zh-CN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大块时间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进行集中完整</a:t>
            </a:r>
            <a:r>
              <a:rPr lang="zh-CN" altLang="zh-CN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查阅</a:t>
            </a:r>
            <a:endParaRPr lang="en-US" altLang="zh-CN" sz="20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靠纸本阅读，最多翻翻自己熟悉的几本刊物</a:t>
            </a:r>
            <a:endParaRPr lang="en-US" altLang="zh-CN" sz="2000" dirty="0">
              <a:solidFill>
                <a:srgbClr val="40404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grpSp>
        <p:nvGrpSpPr>
          <p:cNvPr id="6" name="8c914940-d383-4b88-8e2b-7832e7f2d2a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44192" y="1841238"/>
            <a:ext cx="4219575" cy="3749675"/>
            <a:chOff x="3986213" y="1511300"/>
            <a:chExt cx="4219575" cy="3749675"/>
          </a:xfrm>
        </p:grpSpPr>
        <p:sp>
          <p:nvSpPr>
            <p:cNvPr id="3" name="îṥḻiḑe"/>
            <p:cNvSpPr/>
            <p:nvPr/>
          </p:nvSpPr>
          <p:spPr bwMode="auto">
            <a:xfrm>
              <a:off x="3986213" y="1511300"/>
              <a:ext cx="4219575" cy="3124200"/>
            </a:xfrm>
            <a:custGeom>
              <a:avLst/>
              <a:gdLst>
                <a:gd name="T0" fmla="*/ 22 w 1489"/>
                <a:gd name="T1" fmla="*/ 1104 h 1104"/>
                <a:gd name="T2" fmla="*/ 1468 w 1489"/>
                <a:gd name="T3" fmla="*/ 1104 h 1104"/>
                <a:gd name="T4" fmla="*/ 1489 w 1489"/>
                <a:gd name="T5" fmla="*/ 1082 h 1104"/>
                <a:gd name="T6" fmla="*/ 1489 w 1489"/>
                <a:gd name="T7" fmla="*/ 21 h 1104"/>
                <a:gd name="T8" fmla="*/ 1468 w 1489"/>
                <a:gd name="T9" fmla="*/ 0 h 1104"/>
                <a:gd name="T10" fmla="*/ 22 w 1489"/>
                <a:gd name="T11" fmla="*/ 0 h 1104"/>
                <a:gd name="T12" fmla="*/ 0 w 1489"/>
                <a:gd name="T13" fmla="*/ 21 h 1104"/>
                <a:gd name="T14" fmla="*/ 0 w 1489"/>
                <a:gd name="T15" fmla="*/ 1082 h 1104"/>
                <a:gd name="T16" fmla="*/ 22 w 1489"/>
                <a:gd name="T1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9" h="1104">
                  <a:moveTo>
                    <a:pt x="22" y="1104"/>
                  </a:moveTo>
                  <a:cubicBezTo>
                    <a:pt x="1468" y="1104"/>
                    <a:pt x="1468" y="1104"/>
                    <a:pt x="1468" y="1104"/>
                  </a:cubicBezTo>
                  <a:cubicBezTo>
                    <a:pt x="1479" y="1104"/>
                    <a:pt x="1489" y="1094"/>
                    <a:pt x="1489" y="1082"/>
                  </a:cubicBezTo>
                  <a:cubicBezTo>
                    <a:pt x="1489" y="21"/>
                    <a:pt x="1489" y="21"/>
                    <a:pt x="1489" y="21"/>
                  </a:cubicBezTo>
                  <a:cubicBezTo>
                    <a:pt x="1489" y="9"/>
                    <a:pt x="1479" y="0"/>
                    <a:pt x="146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082"/>
                    <a:pt x="0" y="1082"/>
                    <a:pt x="0" y="1082"/>
                  </a:cubicBezTo>
                  <a:cubicBezTo>
                    <a:pt x="0" y="1094"/>
                    <a:pt x="10" y="1104"/>
                    <a:pt x="22" y="1104"/>
                  </a:cubicBezTo>
                  <a:close/>
                </a:path>
              </a:pathLst>
            </a:custGeom>
            <a:solidFill>
              <a:srgbClr val="638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" name="išḷïdé"/>
            <p:cNvSpPr/>
            <p:nvPr/>
          </p:nvSpPr>
          <p:spPr bwMode="auto">
            <a:xfrm>
              <a:off x="3986213" y="1511300"/>
              <a:ext cx="4219575" cy="206375"/>
            </a:xfrm>
            <a:custGeom>
              <a:avLst/>
              <a:gdLst>
                <a:gd name="T0" fmla="*/ 1468 w 1489"/>
                <a:gd name="T1" fmla="*/ 0 h 73"/>
                <a:gd name="T2" fmla="*/ 22 w 1489"/>
                <a:gd name="T3" fmla="*/ 0 h 73"/>
                <a:gd name="T4" fmla="*/ 0 w 1489"/>
                <a:gd name="T5" fmla="*/ 21 h 73"/>
                <a:gd name="T6" fmla="*/ 0 w 1489"/>
                <a:gd name="T7" fmla="*/ 73 h 73"/>
                <a:gd name="T8" fmla="*/ 1489 w 1489"/>
                <a:gd name="T9" fmla="*/ 73 h 73"/>
                <a:gd name="T10" fmla="*/ 1489 w 1489"/>
                <a:gd name="T11" fmla="*/ 21 h 73"/>
                <a:gd name="T12" fmla="*/ 1468 w 1489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9" h="73">
                  <a:moveTo>
                    <a:pt x="146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89" y="73"/>
                    <a:pt x="1489" y="73"/>
                    <a:pt x="1489" y="73"/>
                  </a:cubicBezTo>
                  <a:cubicBezTo>
                    <a:pt x="1489" y="21"/>
                    <a:pt x="1489" y="21"/>
                    <a:pt x="1489" y="21"/>
                  </a:cubicBezTo>
                  <a:cubicBezTo>
                    <a:pt x="1489" y="9"/>
                    <a:pt x="1479" y="0"/>
                    <a:pt x="146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2" name="îslïdè"/>
            <p:cNvSpPr/>
            <p:nvPr/>
          </p:nvSpPr>
          <p:spPr bwMode="auto">
            <a:xfrm>
              <a:off x="4135438" y="1568450"/>
              <a:ext cx="93663" cy="90488"/>
            </a:xfrm>
            <a:custGeom>
              <a:avLst/>
              <a:gdLst>
                <a:gd name="T0" fmla="*/ 33 w 33"/>
                <a:gd name="T1" fmla="*/ 16 h 32"/>
                <a:gd name="T2" fmla="*/ 17 w 33"/>
                <a:gd name="T3" fmla="*/ 32 h 32"/>
                <a:gd name="T4" fmla="*/ 0 w 33"/>
                <a:gd name="T5" fmla="*/ 16 h 32"/>
                <a:gd name="T6" fmla="*/ 17 w 33"/>
                <a:gd name="T7" fmla="*/ 0 h 32"/>
                <a:gd name="T8" fmla="*/ 33 w 3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3" y="16"/>
                  </a:moveTo>
                  <a:cubicBezTo>
                    <a:pt x="33" y="25"/>
                    <a:pt x="25" y="32"/>
                    <a:pt x="17" y="32"/>
                  </a:cubicBezTo>
                  <a:cubicBezTo>
                    <a:pt x="8" y="32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</a:path>
              </a:pathLst>
            </a:custGeom>
            <a:solidFill>
              <a:srgbClr val="638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3" name="îśľíďè"/>
            <p:cNvSpPr/>
            <p:nvPr/>
          </p:nvSpPr>
          <p:spPr bwMode="auto">
            <a:xfrm>
              <a:off x="4279901" y="1568450"/>
              <a:ext cx="92075" cy="93663"/>
            </a:xfrm>
            <a:custGeom>
              <a:avLst/>
              <a:gdLst>
                <a:gd name="T0" fmla="*/ 32 w 32"/>
                <a:gd name="T1" fmla="*/ 16 h 33"/>
                <a:gd name="T2" fmla="*/ 16 w 32"/>
                <a:gd name="T3" fmla="*/ 33 h 33"/>
                <a:gd name="T4" fmla="*/ 0 w 32"/>
                <a:gd name="T5" fmla="*/ 16 h 33"/>
                <a:gd name="T6" fmla="*/ 16 w 32"/>
                <a:gd name="T7" fmla="*/ 0 h 33"/>
                <a:gd name="T8" fmla="*/ 32 w 32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2" y="16"/>
                  </a:moveTo>
                  <a:cubicBezTo>
                    <a:pt x="32" y="25"/>
                    <a:pt x="25" y="33"/>
                    <a:pt x="16" y="33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lose/>
                </a:path>
              </a:pathLst>
            </a:custGeom>
            <a:solidFill>
              <a:srgbClr val="638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4" name="íŝľïḑé"/>
            <p:cNvSpPr/>
            <p:nvPr/>
          </p:nvSpPr>
          <p:spPr bwMode="auto">
            <a:xfrm>
              <a:off x="4422776" y="1568450"/>
              <a:ext cx="90488" cy="93663"/>
            </a:xfrm>
            <a:custGeom>
              <a:avLst/>
              <a:gdLst>
                <a:gd name="T0" fmla="*/ 32 w 32"/>
                <a:gd name="T1" fmla="*/ 17 h 33"/>
                <a:gd name="T2" fmla="*/ 16 w 32"/>
                <a:gd name="T3" fmla="*/ 33 h 33"/>
                <a:gd name="T4" fmla="*/ 0 w 32"/>
                <a:gd name="T5" fmla="*/ 17 h 33"/>
                <a:gd name="T6" fmla="*/ 16 w 32"/>
                <a:gd name="T7" fmla="*/ 0 h 33"/>
                <a:gd name="T8" fmla="*/ 32 w 32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2" y="26"/>
                    <a:pt x="25" y="33"/>
                    <a:pt x="16" y="33"/>
                  </a:cubicBezTo>
                  <a:cubicBezTo>
                    <a:pt x="7" y="33"/>
                    <a:pt x="0" y="25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7"/>
                  </a:cubicBezTo>
                  <a:close/>
                </a:path>
              </a:pathLst>
            </a:custGeom>
            <a:solidFill>
              <a:srgbClr val="638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5" name="ïş1îḍé"/>
            <p:cNvSpPr/>
            <p:nvPr/>
          </p:nvSpPr>
          <p:spPr bwMode="auto">
            <a:xfrm>
              <a:off x="4314826" y="1930400"/>
              <a:ext cx="3562350" cy="857250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6" name="íśľïḍe"/>
            <p:cNvSpPr/>
            <p:nvPr/>
          </p:nvSpPr>
          <p:spPr bwMode="auto">
            <a:xfrm>
              <a:off x="4314826" y="2938463"/>
              <a:ext cx="796925" cy="503238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7" name="îsľíďé"/>
            <p:cNvSpPr/>
            <p:nvPr/>
          </p:nvSpPr>
          <p:spPr bwMode="auto">
            <a:xfrm>
              <a:off x="4314826" y="3752850"/>
              <a:ext cx="3548063" cy="71438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8" name="íṩľïḋê"/>
            <p:cNvSpPr/>
            <p:nvPr/>
          </p:nvSpPr>
          <p:spPr bwMode="auto">
            <a:xfrm>
              <a:off x="4314826" y="4175125"/>
              <a:ext cx="3548063" cy="69850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9" name="íṡļíḑê"/>
            <p:cNvSpPr/>
            <p:nvPr/>
          </p:nvSpPr>
          <p:spPr bwMode="auto">
            <a:xfrm>
              <a:off x="4314826" y="4344988"/>
              <a:ext cx="3548063" cy="69850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0" name="ïsľiďe"/>
            <p:cNvSpPr/>
            <p:nvPr/>
          </p:nvSpPr>
          <p:spPr bwMode="auto">
            <a:xfrm>
              <a:off x="4314826" y="3575050"/>
              <a:ext cx="3548063" cy="69850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1" name="ísḷîḑê"/>
            <p:cNvSpPr/>
            <p:nvPr/>
          </p:nvSpPr>
          <p:spPr bwMode="auto">
            <a:xfrm>
              <a:off x="5235576" y="2938463"/>
              <a:ext cx="796925" cy="503238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2" name="ïṣḻiḓê"/>
            <p:cNvSpPr/>
            <p:nvPr/>
          </p:nvSpPr>
          <p:spPr bwMode="auto">
            <a:xfrm>
              <a:off x="6154738" y="2938463"/>
              <a:ext cx="795338" cy="503238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3" name="ïSḷîḑe"/>
            <p:cNvSpPr/>
            <p:nvPr/>
          </p:nvSpPr>
          <p:spPr bwMode="auto">
            <a:xfrm>
              <a:off x="7075488" y="2938463"/>
              <a:ext cx="796925" cy="503238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4" name="ísḷiḋe"/>
            <p:cNvSpPr/>
            <p:nvPr/>
          </p:nvSpPr>
          <p:spPr bwMode="auto">
            <a:xfrm>
              <a:off x="6672263" y="4970463"/>
              <a:ext cx="684213" cy="268288"/>
            </a:xfrm>
            <a:custGeom>
              <a:avLst/>
              <a:gdLst>
                <a:gd name="T0" fmla="*/ 0 w 241"/>
                <a:gd name="T1" fmla="*/ 85 h 95"/>
                <a:gd name="T2" fmla="*/ 124 w 241"/>
                <a:gd name="T3" fmla="*/ 95 h 95"/>
                <a:gd name="T4" fmla="*/ 241 w 241"/>
                <a:gd name="T5" fmla="*/ 85 h 95"/>
                <a:gd name="T6" fmla="*/ 237 w 241"/>
                <a:gd name="T7" fmla="*/ 75 h 95"/>
                <a:gd name="T8" fmla="*/ 121 w 241"/>
                <a:gd name="T9" fmla="*/ 0 h 95"/>
                <a:gd name="T10" fmla="*/ 5 w 241"/>
                <a:gd name="T11" fmla="*/ 75 h 95"/>
                <a:gd name="T12" fmla="*/ 0 w 241"/>
                <a:gd name="T13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95">
                  <a:moveTo>
                    <a:pt x="0" y="85"/>
                  </a:moveTo>
                  <a:cubicBezTo>
                    <a:pt x="0" y="85"/>
                    <a:pt x="60" y="95"/>
                    <a:pt x="124" y="95"/>
                  </a:cubicBezTo>
                  <a:cubicBezTo>
                    <a:pt x="184" y="95"/>
                    <a:pt x="241" y="85"/>
                    <a:pt x="241" y="85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16" y="29"/>
                    <a:pt x="138" y="47"/>
                    <a:pt x="121" y="0"/>
                  </a:cubicBezTo>
                  <a:cubicBezTo>
                    <a:pt x="106" y="47"/>
                    <a:pt x="25" y="29"/>
                    <a:pt x="5" y="7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5" name="ïšḷîde"/>
            <p:cNvSpPr/>
            <p:nvPr/>
          </p:nvSpPr>
          <p:spPr bwMode="auto">
            <a:xfrm>
              <a:off x="6973888" y="4208463"/>
              <a:ext cx="90488" cy="857250"/>
            </a:xfrm>
            <a:prstGeom prst="rect">
              <a:avLst/>
            </a:pr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6" name="ïṩ1íďê"/>
            <p:cNvSpPr/>
            <p:nvPr/>
          </p:nvSpPr>
          <p:spPr bwMode="auto">
            <a:xfrm>
              <a:off x="6870701" y="4906963"/>
              <a:ext cx="128588" cy="125413"/>
            </a:xfrm>
            <a:custGeom>
              <a:avLst/>
              <a:gdLst>
                <a:gd name="T0" fmla="*/ 81 w 81"/>
                <a:gd name="T1" fmla="*/ 56 h 79"/>
                <a:gd name="T2" fmla="*/ 56 w 81"/>
                <a:gd name="T3" fmla="*/ 0 h 79"/>
                <a:gd name="T4" fmla="*/ 0 w 81"/>
                <a:gd name="T5" fmla="*/ 22 h 79"/>
                <a:gd name="T6" fmla="*/ 16 w 81"/>
                <a:gd name="T7" fmla="*/ 79 h 79"/>
                <a:gd name="T8" fmla="*/ 81 w 81"/>
                <a:gd name="T9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9">
                  <a:moveTo>
                    <a:pt x="81" y="56"/>
                  </a:moveTo>
                  <a:lnTo>
                    <a:pt x="56" y="0"/>
                  </a:lnTo>
                  <a:lnTo>
                    <a:pt x="0" y="22"/>
                  </a:lnTo>
                  <a:lnTo>
                    <a:pt x="16" y="79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7" name="iŝḻîďé"/>
            <p:cNvSpPr/>
            <p:nvPr/>
          </p:nvSpPr>
          <p:spPr bwMode="auto">
            <a:xfrm>
              <a:off x="6661151" y="4995863"/>
              <a:ext cx="360363" cy="185738"/>
            </a:xfrm>
            <a:custGeom>
              <a:avLst/>
              <a:gdLst>
                <a:gd name="T0" fmla="*/ 119 w 127"/>
                <a:gd name="T1" fmla="*/ 0 h 66"/>
                <a:gd name="T2" fmla="*/ 127 w 127"/>
                <a:gd name="T3" fmla="*/ 25 h 66"/>
                <a:gd name="T4" fmla="*/ 94 w 127"/>
                <a:gd name="T5" fmla="*/ 35 h 66"/>
                <a:gd name="T6" fmla="*/ 6 w 127"/>
                <a:gd name="T7" fmla="*/ 52 h 66"/>
                <a:gd name="T8" fmla="*/ 39 w 127"/>
                <a:gd name="T9" fmla="*/ 29 h 66"/>
                <a:gd name="T10" fmla="*/ 79 w 127"/>
                <a:gd name="T11" fmla="*/ 4 h 66"/>
                <a:gd name="T12" fmla="*/ 119 w 127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66">
                  <a:moveTo>
                    <a:pt x="119" y="0"/>
                  </a:moveTo>
                  <a:cubicBezTo>
                    <a:pt x="127" y="25"/>
                    <a:pt x="127" y="25"/>
                    <a:pt x="127" y="2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20" y="66"/>
                    <a:pt x="6" y="52"/>
                  </a:cubicBezTo>
                  <a:cubicBezTo>
                    <a:pt x="0" y="46"/>
                    <a:pt x="24" y="39"/>
                    <a:pt x="39" y="29"/>
                  </a:cubicBezTo>
                  <a:cubicBezTo>
                    <a:pt x="55" y="19"/>
                    <a:pt x="79" y="4"/>
                    <a:pt x="79" y="4"/>
                  </a:cubicBezTo>
                  <a:cubicBezTo>
                    <a:pt x="79" y="4"/>
                    <a:pt x="100" y="5"/>
                    <a:pt x="119" y="0"/>
                  </a:cubicBezTo>
                  <a:close/>
                </a:path>
              </a:pathLst>
            </a:custGeom>
            <a:solidFill>
              <a:srgbClr val="1E2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8" name="ïsļîḑé"/>
            <p:cNvSpPr/>
            <p:nvPr/>
          </p:nvSpPr>
          <p:spPr bwMode="auto">
            <a:xfrm>
              <a:off x="6426201" y="5029200"/>
              <a:ext cx="111125" cy="98425"/>
            </a:xfrm>
            <a:custGeom>
              <a:avLst/>
              <a:gdLst>
                <a:gd name="T0" fmla="*/ 70 w 70"/>
                <a:gd name="T1" fmla="*/ 61 h 62"/>
                <a:gd name="T2" fmla="*/ 61 w 70"/>
                <a:gd name="T3" fmla="*/ 0 h 62"/>
                <a:gd name="T4" fmla="*/ 2 w 70"/>
                <a:gd name="T5" fmla="*/ 5 h 62"/>
                <a:gd name="T6" fmla="*/ 0 w 70"/>
                <a:gd name="T7" fmla="*/ 62 h 62"/>
                <a:gd name="T8" fmla="*/ 70 w 70"/>
                <a:gd name="T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2">
                  <a:moveTo>
                    <a:pt x="70" y="61"/>
                  </a:moveTo>
                  <a:lnTo>
                    <a:pt x="61" y="0"/>
                  </a:lnTo>
                  <a:lnTo>
                    <a:pt x="2" y="5"/>
                  </a:lnTo>
                  <a:lnTo>
                    <a:pt x="0" y="62"/>
                  </a:lnTo>
                  <a:lnTo>
                    <a:pt x="70" y="61"/>
                  </a:ln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9" name="isļiďê"/>
            <p:cNvSpPr/>
            <p:nvPr/>
          </p:nvSpPr>
          <p:spPr bwMode="auto">
            <a:xfrm>
              <a:off x="6176963" y="5102225"/>
              <a:ext cx="360363" cy="122238"/>
            </a:xfrm>
            <a:custGeom>
              <a:avLst/>
              <a:gdLst>
                <a:gd name="T0" fmla="*/ 127 w 127"/>
                <a:gd name="T1" fmla="*/ 8 h 43"/>
                <a:gd name="T2" fmla="*/ 127 w 127"/>
                <a:gd name="T3" fmla="*/ 34 h 43"/>
                <a:gd name="T4" fmla="*/ 92 w 127"/>
                <a:gd name="T5" fmla="*/ 35 h 43"/>
                <a:gd name="T6" fmla="*/ 4 w 127"/>
                <a:gd name="T7" fmla="*/ 26 h 43"/>
                <a:gd name="T8" fmla="*/ 42 w 127"/>
                <a:gd name="T9" fmla="*/ 13 h 43"/>
                <a:gd name="T10" fmla="*/ 87 w 127"/>
                <a:gd name="T11" fmla="*/ 0 h 43"/>
                <a:gd name="T12" fmla="*/ 127 w 127"/>
                <a:gd name="T13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3">
                  <a:moveTo>
                    <a:pt x="127" y="8"/>
                  </a:moveTo>
                  <a:cubicBezTo>
                    <a:pt x="127" y="34"/>
                    <a:pt x="127" y="34"/>
                    <a:pt x="127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5"/>
                    <a:pt x="13" y="43"/>
                    <a:pt x="4" y="26"/>
                  </a:cubicBezTo>
                  <a:cubicBezTo>
                    <a:pt x="0" y="18"/>
                    <a:pt x="24" y="18"/>
                    <a:pt x="42" y="13"/>
                  </a:cubicBezTo>
                  <a:cubicBezTo>
                    <a:pt x="60" y="7"/>
                    <a:pt x="87" y="0"/>
                    <a:pt x="87" y="0"/>
                  </a:cubicBezTo>
                  <a:cubicBezTo>
                    <a:pt x="87" y="0"/>
                    <a:pt x="107" y="7"/>
                    <a:pt x="127" y="8"/>
                  </a:cubicBezTo>
                  <a:close/>
                </a:path>
              </a:pathLst>
            </a:custGeom>
            <a:solidFill>
              <a:srgbClr val="1E2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0" name="íśḻîḓé"/>
            <p:cNvSpPr/>
            <p:nvPr/>
          </p:nvSpPr>
          <p:spPr bwMode="auto">
            <a:xfrm>
              <a:off x="5618163" y="3178175"/>
              <a:ext cx="1057275" cy="393700"/>
            </a:xfrm>
            <a:custGeom>
              <a:avLst/>
              <a:gdLst>
                <a:gd name="T0" fmla="*/ 26 w 373"/>
                <a:gd name="T1" fmla="*/ 108 h 139"/>
                <a:gd name="T2" fmla="*/ 72 w 373"/>
                <a:gd name="T3" fmla="*/ 93 h 139"/>
                <a:gd name="T4" fmla="*/ 112 w 373"/>
                <a:gd name="T5" fmla="*/ 103 h 139"/>
                <a:gd name="T6" fmla="*/ 188 w 373"/>
                <a:gd name="T7" fmla="*/ 86 h 139"/>
                <a:gd name="T8" fmla="*/ 273 w 373"/>
                <a:gd name="T9" fmla="*/ 56 h 139"/>
                <a:gd name="T10" fmla="*/ 306 w 373"/>
                <a:gd name="T11" fmla="*/ 0 h 139"/>
                <a:gd name="T12" fmla="*/ 373 w 373"/>
                <a:gd name="T13" fmla="*/ 25 h 139"/>
                <a:gd name="T14" fmla="*/ 293 w 373"/>
                <a:gd name="T15" fmla="*/ 116 h 139"/>
                <a:gd name="T16" fmla="*/ 111 w 373"/>
                <a:gd name="T17" fmla="*/ 131 h 139"/>
                <a:gd name="T18" fmla="*/ 69 w 373"/>
                <a:gd name="T19" fmla="*/ 114 h 139"/>
                <a:gd name="T20" fmla="*/ 33 w 373"/>
                <a:gd name="T21" fmla="*/ 120 h 139"/>
                <a:gd name="T22" fmla="*/ 5 w 373"/>
                <a:gd name="T23" fmla="*/ 139 h 139"/>
                <a:gd name="T24" fmla="*/ 0 w 373"/>
                <a:gd name="T25" fmla="*/ 135 h 139"/>
                <a:gd name="T26" fmla="*/ 11 w 373"/>
                <a:gd name="T27" fmla="*/ 123 h 139"/>
                <a:gd name="T28" fmla="*/ 26 w 373"/>
                <a:gd name="T29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3" h="139">
                  <a:moveTo>
                    <a:pt x="26" y="108"/>
                  </a:moveTo>
                  <a:cubicBezTo>
                    <a:pt x="72" y="93"/>
                    <a:pt x="72" y="93"/>
                    <a:pt x="72" y="9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35" y="97"/>
                    <a:pt x="142" y="98"/>
                    <a:pt x="188" y="86"/>
                  </a:cubicBezTo>
                  <a:cubicBezTo>
                    <a:pt x="228" y="76"/>
                    <a:pt x="273" y="56"/>
                    <a:pt x="273" y="56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28" y="2"/>
                    <a:pt x="373" y="25"/>
                    <a:pt x="373" y="25"/>
                  </a:cubicBezTo>
                  <a:cubicBezTo>
                    <a:pt x="373" y="25"/>
                    <a:pt x="311" y="110"/>
                    <a:pt x="293" y="116"/>
                  </a:cubicBezTo>
                  <a:cubicBezTo>
                    <a:pt x="276" y="121"/>
                    <a:pt x="157" y="136"/>
                    <a:pt x="111" y="131"/>
                  </a:cubicBezTo>
                  <a:cubicBezTo>
                    <a:pt x="97" y="129"/>
                    <a:pt x="69" y="114"/>
                    <a:pt x="69" y="114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1" y="123"/>
                    <a:pt x="11" y="123"/>
                    <a:pt x="11" y="123"/>
                  </a:cubicBezTo>
                  <a:lnTo>
                    <a:pt x="26" y="108"/>
                  </a:lnTo>
                  <a:close/>
                </a:path>
              </a:pathLst>
            </a:custGeom>
            <a:solidFill>
              <a:srgbClr val="DDB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1" name="iṡľîḍè"/>
            <p:cNvSpPr/>
            <p:nvPr/>
          </p:nvSpPr>
          <p:spPr bwMode="auto">
            <a:xfrm>
              <a:off x="6448426" y="2874963"/>
              <a:ext cx="298450" cy="450850"/>
            </a:xfrm>
            <a:custGeom>
              <a:avLst/>
              <a:gdLst>
                <a:gd name="T0" fmla="*/ 47 w 105"/>
                <a:gd name="T1" fmla="*/ 0 h 159"/>
                <a:gd name="T2" fmla="*/ 104 w 105"/>
                <a:gd name="T3" fmla="*/ 62 h 159"/>
                <a:gd name="T4" fmla="*/ 57 w 105"/>
                <a:gd name="T5" fmla="*/ 159 h 159"/>
                <a:gd name="T6" fmla="*/ 0 w 105"/>
                <a:gd name="T7" fmla="*/ 114 h 159"/>
                <a:gd name="T8" fmla="*/ 27 w 105"/>
                <a:gd name="T9" fmla="*/ 35 h 159"/>
                <a:gd name="T10" fmla="*/ 47 w 105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59">
                  <a:moveTo>
                    <a:pt x="47" y="0"/>
                  </a:moveTo>
                  <a:cubicBezTo>
                    <a:pt x="47" y="0"/>
                    <a:pt x="105" y="10"/>
                    <a:pt x="104" y="62"/>
                  </a:cubicBezTo>
                  <a:cubicBezTo>
                    <a:pt x="104" y="96"/>
                    <a:pt x="57" y="159"/>
                    <a:pt x="57" y="159"/>
                  </a:cubicBezTo>
                  <a:cubicBezTo>
                    <a:pt x="57" y="159"/>
                    <a:pt x="32" y="124"/>
                    <a:pt x="0" y="114"/>
                  </a:cubicBezTo>
                  <a:cubicBezTo>
                    <a:pt x="0" y="114"/>
                    <a:pt x="21" y="54"/>
                    <a:pt x="27" y="35"/>
                  </a:cubicBezTo>
                  <a:cubicBezTo>
                    <a:pt x="35" y="12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ED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2" name="îṣ1ïḑê"/>
            <p:cNvSpPr/>
            <p:nvPr/>
          </p:nvSpPr>
          <p:spPr bwMode="auto">
            <a:xfrm>
              <a:off x="6856413" y="4183063"/>
              <a:ext cx="327025" cy="176213"/>
            </a:xfrm>
            <a:prstGeom prst="rect">
              <a:avLst/>
            </a:pr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3" name="iŝliḋe"/>
            <p:cNvSpPr/>
            <p:nvPr/>
          </p:nvSpPr>
          <p:spPr bwMode="auto">
            <a:xfrm>
              <a:off x="6865938" y="2779713"/>
              <a:ext cx="736600" cy="1304925"/>
            </a:xfrm>
            <a:custGeom>
              <a:avLst/>
              <a:gdLst>
                <a:gd name="T0" fmla="*/ 12 w 260"/>
                <a:gd name="T1" fmla="*/ 256 h 461"/>
                <a:gd name="T2" fmla="*/ 0 w 260"/>
                <a:gd name="T3" fmla="*/ 31 h 461"/>
                <a:gd name="T4" fmla="*/ 244 w 260"/>
                <a:gd name="T5" fmla="*/ 61 h 461"/>
                <a:gd name="T6" fmla="*/ 200 w 260"/>
                <a:gd name="T7" fmla="*/ 305 h 461"/>
                <a:gd name="T8" fmla="*/ 224 w 260"/>
                <a:gd name="T9" fmla="*/ 420 h 461"/>
                <a:gd name="T10" fmla="*/ 212 w 260"/>
                <a:gd name="T11" fmla="*/ 461 h 461"/>
                <a:gd name="T12" fmla="*/ 30 w 260"/>
                <a:gd name="T13" fmla="*/ 461 h 461"/>
                <a:gd name="T14" fmla="*/ 12 w 260"/>
                <a:gd name="T15" fmla="*/ 25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461">
                  <a:moveTo>
                    <a:pt x="12" y="256"/>
                  </a:moveTo>
                  <a:cubicBezTo>
                    <a:pt x="7" y="181"/>
                    <a:pt x="3" y="106"/>
                    <a:pt x="0" y="31"/>
                  </a:cubicBezTo>
                  <a:cubicBezTo>
                    <a:pt x="71" y="0"/>
                    <a:pt x="229" y="14"/>
                    <a:pt x="244" y="61"/>
                  </a:cubicBezTo>
                  <a:cubicBezTo>
                    <a:pt x="260" y="110"/>
                    <a:pt x="200" y="252"/>
                    <a:pt x="200" y="305"/>
                  </a:cubicBezTo>
                  <a:cubicBezTo>
                    <a:pt x="200" y="358"/>
                    <a:pt x="221" y="396"/>
                    <a:pt x="224" y="420"/>
                  </a:cubicBezTo>
                  <a:cubicBezTo>
                    <a:pt x="226" y="443"/>
                    <a:pt x="212" y="461"/>
                    <a:pt x="212" y="461"/>
                  </a:cubicBezTo>
                  <a:cubicBezTo>
                    <a:pt x="30" y="461"/>
                    <a:pt x="30" y="461"/>
                    <a:pt x="30" y="461"/>
                  </a:cubicBezTo>
                  <a:cubicBezTo>
                    <a:pt x="26" y="392"/>
                    <a:pt x="17" y="324"/>
                    <a:pt x="12" y="256"/>
                  </a:cubicBezTo>
                  <a:close/>
                </a:path>
              </a:pathLst>
            </a:cu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4" name="íśliḍe"/>
            <p:cNvSpPr/>
            <p:nvPr/>
          </p:nvSpPr>
          <p:spPr bwMode="auto">
            <a:xfrm>
              <a:off x="6865938" y="2787650"/>
              <a:ext cx="650875" cy="1296988"/>
            </a:xfrm>
            <a:custGeom>
              <a:avLst/>
              <a:gdLst>
                <a:gd name="T0" fmla="*/ 12 w 230"/>
                <a:gd name="T1" fmla="*/ 253 h 458"/>
                <a:gd name="T2" fmla="*/ 0 w 230"/>
                <a:gd name="T3" fmla="*/ 19 h 458"/>
                <a:gd name="T4" fmla="*/ 215 w 230"/>
                <a:gd name="T5" fmla="*/ 58 h 458"/>
                <a:gd name="T6" fmla="*/ 171 w 230"/>
                <a:gd name="T7" fmla="*/ 302 h 458"/>
                <a:gd name="T8" fmla="*/ 194 w 230"/>
                <a:gd name="T9" fmla="*/ 417 h 458"/>
                <a:gd name="T10" fmla="*/ 182 w 230"/>
                <a:gd name="T11" fmla="*/ 458 h 458"/>
                <a:gd name="T12" fmla="*/ 30 w 230"/>
                <a:gd name="T13" fmla="*/ 458 h 458"/>
                <a:gd name="T14" fmla="*/ 12 w 230"/>
                <a:gd name="T15" fmla="*/ 25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" h="458">
                  <a:moveTo>
                    <a:pt x="12" y="253"/>
                  </a:moveTo>
                  <a:cubicBezTo>
                    <a:pt x="6" y="175"/>
                    <a:pt x="2" y="97"/>
                    <a:pt x="0" y="19"/>
                  </a:cubicBezTo>
                  <a:cubicBezTo>
                    <a:pt x="78" y="0"/>
                    <a:pt x="202" y="16"/>
                    <a:pt x="215" y="58"/>
                  </a:cubicBezTo>
                  <a:cubicBezTo>
                    <a:pt x="230" y="107"/>
                    <a:pt x="171" y="249"/>
                    <a:pt x="171" y="302"/>
                  </a:cubicBezTo>
                  <a:cubicBezTo>
                    <a:pt x="171" y="355"/>
                    <a:pt x="191" y="393"/>
                    <a:pt x="194" y="417"/>
                  </a:cubicBezTo>
                  <a:cubicBezTo>
                    <a:pt x="197" y="440"/>
                    <a:pt x="182" y="458"/>
                    <a:pt x="182" y="458"/>
                  </a:cubicBezTo>
                  <a:cubicBezTo>
                    <a:pt x="30" y="458"/>
                    <a:pt x="30" y="458"/>
                    <a:pt x="30" y="458"/>
                  </a:cubicBezTo>
                  <a:cubicBezTo>
                    <a:pt x="26" y="389"/>
                    <a:pt x="17" y="321"/>
                    <a:pt x="12" y="2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5" name="îŝļíďé"/>
            <p:cNvSpPr/>
            <p:nvPr/>
          </p:nvSpPr>
          <p:spPr bwMode="auto">
            <a:xfrm>
              <a:off x="6497638" y="4084638"/>
              <a:ext cx="968375" cy="158750"/>
            </a:xfrm>
            <a:custGeom>
              <a:avLst/>
              <a:gdLst>
                <a:gd name="T0" fmla="*/ 0 w 342"/>
                <a:gd name="T1" fmla="*/ 56 h 56"/>
                <a:gd name="T2" fmla="*/ 310 w 342"/>
                <a:gd name="T3" fmla="*/ 56 h 56"/>
                <a:gd name="T4" fmla="*/ 342 w 342"/>
                <a:gd name="T5" fmla="*/ 24 h 56"/>
                <a:gd name="T6" fmla="*/ 342 w 342"/>
                <a:gd name="T7" fmla="*/ 0 h 56"/>
                <a:gd name="T8" fmla="*/ 0 w 342"/>
                <a:gd name="T9" fmla="*/ 0 h 56"/>
                <a:gd name="T10" fmla="*/ 0 w 342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56">
                  <a:moveTo>
                    <a:pt x="0" y="56"/>
                  </a:moveTo>
                  <a:cubicBezTo>
                    <a:pt x="310" y="56"/>
                    <a:pt x="310" y="56"/>
                    <a:pt x="310" y="56"/>
                  </a:cubicBezTo>
                  <a:cubicBezTo>
                    <a:pt x="328" y="56"/>
                    <a:pt x="342" y="42"/>
                    <a:pt x="342" y="24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6" name="ïṩḻiḑé"/>
            <p:cNvSpPr/>
            <p:nvPr/>
          </p:nvSpPr>
          <p:spPr bwMode="auto">
            <a:xfrm>
              <a:off x="6156326" y="3695700"/>
              <a:ext cx="969963" cy="1384300"/>
            </a:xfrm>
            <a:custGeom>
              <a:avLst/>
              <a:gdLst>
                <a:gd name="T0" fmla="*/ 185 w 342"/>
                <a:gd name="T1" fmla="*/ 8 h 489"/>
                <a:gd name="T2" fmla="*/ 12 w 342"/>
                <a:gd name="T3" fmla="*/ 145 h 489"/>
                <a:gd name="T4" fmla="*/ 79 w 342"/>
                <a:gd name="T5" fmla="*/ 476 h 489"/>
                <a:gd name="T6" fmla="*/ 144 w 342"/>
                <a:gd name="T7" fmla="*/ 473 h 489"/>
                <a:gd name="T8" fmla="*/ 88 w 342"/>
                <a:gd name="T9" fmla="*/ 215 h 489"/>
                <a:gd name="T10" fmla="*/ 293 w 342"/>
                <a:gd name="T11" fmla="*/ 85 h 489"/>
                <a:gd name="T12" fmla="*/ 342 w 342"/>
                <a:gd name="T13" fmla="*/ 0 h 489"/>
                <a:gd name="T14" fmla="*/ 185 w 342"/>
                <a:gd name="T15" fmla="*/ 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" h="489">
                  <a:moveTo>
                    <a:pt x="185" y="8"/>
                  </a:moveTo>
                  <a:cubicBezTo>
                    <a:pt x="185" y="8"/>
                    <a:pt x="22" y="105"/>
                    <a:pt x="12" y="145"/>
                  </a:cubicBezTo>
                  <a:cubicBezTo>
                    <a:pt x="0" y="193"/>
                    <a:pt x="79" y="476"/>
                    <a:pt x="79" y="476"/>
                  </a:cubicBezTo>
                  <a:cubicBezTo>
                    <a:pt x="97" y="489"/>
                    <a:pt x="131" y="485"/>
                    <a:pt x="144" y="473"/>
                  </a:cubicBezTo>
                  <a:cubicBezTo>
                    <a:pt x="144" y="473"/>
                    <a:pt x="81" y="231"/>
                    <a:pt x="88" y="215"/>
                  </a:cubicBezTo>
                  <a:cubicBezTo>
                    <a:pt x="105" y="175"/>
                    <a:pt x="248" y="128"/>
                    <a:pt x="293" y="85"/>
                  </a:cubicBezTo>
                  <a:cubicBezTo>
                    <a:pt x="338" y="42"/>
                    <a:pt x="342" y="0"/>
                    <a:pt x="342" y="0"/>
                  </a:cubicBezTo>
                  <a:lnTo>
                    <a:pt x="185" y="8"/>
                  </a:lnTo>
                  <a:close/>
                </a:path>
              </a:pathLst>
            </a:custGeom>
            <a:solidFill>
              <a:srgbClr val="282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7" name="iśḷídê"/>
            <p:cNvSpPr/>
            <p:nvPr/>
          </p:nvSpPr>
          <p:spPr bwMode="auto">
            <a:xfrm>
              <a:off x="6372226" y="3597275"/>
              <a:ext cx="995363" cy="1373188"/>
            </a:xfrm>
            <a:custGeom>
              <a:avLst/>
              <a:gdLst>
                <a:gd name="T0" fmla="*/ 296 w 351"/>
                <a:gd name="T1" fmla="*/ 0 h 485"/>
                <a:gd name="T2" fmla="*/ 301 w 351"/>
                <a:gd name="T3" fmla="*/ 163 h 485"/>
                <a:gd name="T4" fmla="*/ 134 w 351"/>
                <a:gd name="T5" fmla="*/ 187 h 485"/>
                <a:gd name="T6" fmla="*/ 216 w 351"/>
                <a:gd name="T7" fmla="*/ 461 h 485"/>
                <a:gd name="T8" fmla="*/ 172 w 351"/>
                <a:gd name="T9" fmla="*/ 485 h 485"/>
                <a:gd name="T10" fmla="*/ 18 w 351"/>
                <a:gd name="T11" fmla="*/ 142 h 485"/>
                <a:gd name="T12" fmla="*/ 160 w 351"/>
                <a:gd name="T13" fmla="*/ 59 h 485"/>
                <a:gd name="T14" fmla="*/ 170 w 351"/>
                <a:gd name="T15" fmla="*/ 2 h 485"/>
                <a:gd name="T16" fmla="*/ 296 w 351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485">
                  <a:moveTo>
                    <a:pt x="296" y="0"/>
                  </a:moveTo>
                  <a:cubicBezTo>
                    <a:pt x="296" y="0"/>
                    <a:pt x="351" y="116"/>
                    <a:pt x="301" y="163"/>
                  </a:cubicBezTo>
                  <a:cubicBezTo>
                    <a:pt x="278" y="185"/>
                    <a:pt x="141" y="165"/>
                    <a:pt x="134" y="187"/>
                  </a:cubicBezTo>
                  <a:cubicBezTo>
                    <a:pt x="216" y="461"/>
                    <a:pt x="216" y="461"/>
                    <a:pt x="216" y="461"/>
                  </a:cubicBezTo>
                  <a:cubicBezTo>
                    <a:pt x="216" y="461"/>
                    <a:pt x="202" y="470"/>
                    <a:pt x="172" y="485"/>
                  </a:cubicBezTo>
                  <a:cubicBezTo>
                    <a:pt x="172" y="485"/>
                    <a:pt x="0" y="182"/>
                    <a:pt x="18" y="142"/>
                  </a:cubicBezTo>
                  <a:cubicBezTo>
                    <a:pt x="35" y="103"/>
                    <a:pt x="154" y="81"/>
                    <a:pt x="160" y="59"/>
                  </a:cubicBezTo>
                  <a:cubicBezTo>
                    <a:pt x="166" y="37"/>
                    <a:pt x="170" y="2"/>
                    <a:pt x="170" y="2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333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8" name="îsľîďe"/>
            <p:cNvSpPr/>
            <p:nvPr/>
          </p:nvSpPr>
          <p:spPr bwMode="auto">
            <a:xfrm>
              <a:off x="6508751" y="2366963"/>
              <a:ext cx="361950" cy="442913"/>
            </a:xfrm>
            <a:custGeom>
              <a:avLst/>
              <a:gdLst>
                <a:gd name="T0" fmla="*/ 12 w 128"/>
                <a:gd name="T1" fmla="*/ 120 h 157"/>
                <a:gd name="T2" fmla="*/ 35 w 128"/>
                <a:gd name="T3" fmla="*/ 153 h 157"/>
                <a:gd name="T4" fmla="*/ 71 w 128"/>
                <a:gd name="T5" fmla="*/ 144 h 157"/>
                <a:gd name="T6" fmla="*/ 105 w 128"/>
                <a:gd name="T7" fmla="*/ 115 h 157"/>
                <a:gd name="T8" fmla="*/ 127 w 128"/>
                <a:gd name="T9" fmla="*/ 50 h 157"/>
                <a:gd name="T10" fmla="*/ 109 w 128"/>
                <a:gd name="T11" fmla="*/ 26 h 157"/>
                <a:gd name="T12" fmla="*/ 96 w 128"/>
                <a:gd name="T13" fmla="*/ 16 h 157"/>
                <a:gd name="T14" fmla="*/ 57 w 128"/>
                <a:gd name="T15" fmla="*/ 4 h 157"/>
                <a:gd name="T16" fmla="*/ 5 w 128"/>
                <a:gd name="T17" fmla="*/ 29 h 157"/>
                <a:gd name="T18" fmla="*/ 12 w 128"/>
                <a:gd name="T19" fmla="*/ 1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57">
                  <a:moveTo>
                    <a:pt x="12" y="120"/>
                  </a:moveTo>
                  <a:cubicBezTo>
                    <a:pt x="15" y="134"/>
                    <a:pt x="22" y="149"/>
                    <a:pt x="35" y="153"/>
                  </a:cubicBezTo>
                  <a:cubicBezTo>
                    <a:pt x="47" y="157"/>
                    <a:pt x="60" y="150"/>
                    <a:pt x="71" y="144"/>
                  </a:cubicBezTo>
                  <a:cubicBezTo>
                    <a:pt x="84" y="136"/>
                    <a:pt x="97" y="128"/>
                    <a:pt x="105" y="115"/>
                  </a:cubicBezTo>
                  <a:cubicBezTo>
                    <a:pt x="118" y="96"/>
                    <a:pt x="128" y="73"/>
                    <a:pt x="127" y="50"/>
                  </a:cubicBezTo>
                  <a:cubicBezTo>
                    <a:pt x="126" y="42"/>
                    <a:pt x="114" y="32"/>
                    <a:pt x="109" y="26"/>
                  </a:cubicBezTo>
                  <a:cubicBezTo>
                    <a:pt x="106" y="21"/>
                    <a:pt x="101" y="18"/>
                    <a:pt x="96" y="16"/>
                  </a:cubicBezTo>
                  <a:cubicBezTo>
                    <a:pt x="83" y="10"/>
                    <a:pt x="70" y="6"/>
                    <a:pt x="57" y="4"/>
                  </a:cubicBezTo>
                  <a:cubicBezTo>
                    <a:pt x="35" y="0"/>
                    <a:pt x="10" y="5"/>
                    <a:pt x="5" y="29"/>
                  </a:cubicBezTo>
                  <a:cubicBezTo>
                    <a:pt x="0" y="59"/>
                    <a:pt x="4" y="92"/>
                    <a:pt x="12" y="120"/>
                  </a:cubicBez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9" name="îs1ïdè"/>
            <p:cNvSpPr/>
            <p:nvPr/>
          </p:nvSpPr>
          <p:spPr bwMode="auto">
            <a:xfrm>
              <a:off x="6632576" y="2541588"/>
              <a:ext cx="38100" cy="34925"/>
            </a:xfrm>
            <a:prstGeom prst="ellipse">
              <a:avLst/>
            </a:pr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0" name="íşḻídé"/>
            <p:cNvSpPr/>
            <p:nvPr/>
          </p:nvSpPr>
          <p:spPr bwMode="auto">
            <a:xfrm>
              <a:off x="6537326" y="2541588"/>
              <a:ext cx="33338" cy="34925"/>
            </a:xfrm>
            <a:prstGeom prst="ellipse">
              <a:avLst/>
            </a:pr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1" name="ïṡļíde"/>
            <p:cNvSpPr/>
            <p:nvPr/>
          </p:nvSpPr>
          <p:spPr bwMode="auto">
            <a:xfrm>
              <a:off x="6607176" y="2501900"/>
              <a:ext cx="119063" cy="11906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21 w 42"/>
                <a:gd name="T9" fmla="*/ 42 h 42"/>
                <a:gd name="T10" fmla="*/ 21 w 42"/>
                <a:gd name="T11" fmla="*/ 4 h 42"/>
                <a:gd name="T12" fmla="*/ 4 w 42"/>
                <a:gd name="T13" fmla="*/ 21 h 42"/>
                <a:gd name="T14" fmla="*/ 21 w 42"/>
                <a:gd name="T15" fmla="*/ 39 h 42"/>
                <a:gd name="T16" fmla="*/ 38 w 42"/>
                <a:gd name="T17" fmla="*/ 21 h 42"/>
                <a:gd name="T18" fmla="*/ 21 w 42"/>
                <a:gd name="T1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lose/>
                  <a:moveTo>
                    <a:pt x="21" y="4"/>
                  </a:moveTo>
                  <a:cubicBezTo>
                    <a:pt x="11" y="4"/>
                    <a:pt x="4" y="12"/>
                    <a:pt x="4" y="21"/>
                  </a:cubicBezTo>
                  <a:cubicBezTo>
                    <a:pt x="4" y="31"/>
                    <a:pt x="11" y="39"/>
                    <a:pt x="21" y="39"/>
                  </a:cubicBezTo>
                  <a:cubicBezTo>
                    <a:pt x="31" y="39"/>
                    <a:pt x="38" y="31"/>
                    <a:pt x="38" y="21"/>
                  </a:cubicBezTo>
                  <a:cubicBezTo>
                    <a:pt x="38" y="12"/>
                    <a:pt x="31" y="4"/>
                    <a:pt x="21" y="4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2" name="ïS1îdê"/>
            <p:cNvSpPr/>
            <p:nvPr/>
          </p:nvSpPr>
          <p:spPr bwMode="auto">
            <a:xfrm>
              <a:off x="6567488" y="2505075"/>
              <a:ext cx="68263" cy="25400"/>
            </a:xfrm>
            <a:custGeom>
              <a:avLst/>
              <a:gdLst>
                <a:gd name="T0" fmla="*/ 3 w 24"/>
                <a:gd name="T1" fmla="*/ 9 h 9"/>
                <a:gd name="T2" fmla="*/ 0 w 24"/>
                <a:gd name="T3" fmla="*/ 6 h 9"/>
                <a:gd name="T4" fmla="*/ 11 w 24"/>
                <a:gd name="T5" fmla="*/ 1 h 9"/>
                <a:gd name="T6" fmla="*/ 24 w 24"/>
                <a:gd name="T7" fmla="*/ 6 h 9"/>
                <a:gd name="T8" fmla="*/ 21 w 24"/>
                <a:gd name="T9" fmla="*/ 9 h 9"/>
                <a:gd name="T10" fmla="*/ 11 w 24"/>
                <a:gd name="T11" fmla="*/ 5 h 9"/>
                <a:gd name="T12" fmla="*/ 3 w 2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3" y="9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3"/>
                    <a:pt x="6" y="1"/>
                    <a:pt x="11" y="1"/>
                  </a:cubicBezTo>
                  <a:cubicBezTo>
                    <a:pt x="15" y="0"/>
                    <a:pt x="20" y="2"/>
                    <a:pt x="24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6"/>
                    <a:pt x="14" y="4"/>
                    <a:pt x="11" y="5"/>
                  </a:cubicBezTo>
                  <a:cubicBezTo>
                    <a:pt x="8" y="5"/>
                    <a:pt x="5" y="6"/>
                    <a:pt x="3" y="9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3" name="í$líḑè"/>
            <p:cNvSpPr/>
            <p:nvPr/>
          </p:nvSpPr>
          <p:spPr bwMode="auto">
            <a:xfrm>
              <a:off x="6473826" y="2501900"/>
              <a:ext cx="119063" cy="11906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21 w 42"/>
                <a:gd name="T9" fmla="*/ 42 h 42"/>
                <a:gd name="T10" fmla="*/ 21 w 42"/>
                <a:gd name="T11" fmla="*/ 4 h 42"/>
                <a:gd name="T12" fmla="*/ 4 w 42"/>
                <a:gd name="T13" fmla="*/ 21 h 42"/>
                <a:gd name="T14" fmla="*/ 21 w 42"/>
                <a:gd name="T15" fmla="*/ 39 h 42"/>
                <a:gd name="T16" fmla="*/ 38 w 42"/>
                <a:gd name="T17" fmla="*/ 21 h 42"/>
                <a:gd name="T18" fmla="*/ 21 w 42"/>
                <a:gd name="T1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lose/>
                  <a:moveTo>
                    <a:pt x="21" y="4"/>
                  </a:moveTo>
                  <a:cubicBezTo>
                    <a:pt x="11" y="4"/>
                    <a:pt x="4" y="12"/>
                    <a:pt x="4" y="21"/>
                  </a:cubicBezTo>
                  <a:cubicBezTo>
                    <a:pt x="4" y="31"/>
                    <a:pt x="11" y="39"/>
                    <a:pt x="21" y="39"/>
                  </a:cubicBezTo>
                  <a:cubicBezTo>
                    <a:pt x="31" y="39"/>
                    <a:pt x="38" y="31"/>
                    <a:pt x="38" y="21"/>
                  </a:cubicBezTo>
                  <a:cubicBezTo>
                    <a:pt x="38" y="12"/>
                    <a:pt x="31" y="4"/>
                    <a:pt x="21" y="4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4" name="îşḷíḓê"/>
            <p:cNvSpPr/>
            <p:nvPr/>
          </p:nvSpPr>
          <p:spPr bwMode="auto">
            <a:xfrm>
              <a:off x="6607176" y="2620963"/>
              <a:ext cx="407988" cy="488950"/>
            </a:xfrm>
            <a:custGeom>
              <a:avLst/>
              <a:gdLst>
                <a:gd name="T0" fmla="*/ 134 w 144"/>
                <a:gd name="T1" fmla="*/ 67 h 173"/>
                <a:gd name="T2" fmla="*/ 118 w 144"/>
                <a:gd name="T3" fmla="*/ 59 h 173"/>
                <a:gd name="T4" fmla="*/ 105 w 144"/>
                <a:gd name="T5" fmla="*/ 54 h 173"/>
                <a:gd name="T6" fmla="*/ 76 w 144"/>
                <a:gd name="T7" fmla="*/ 7 h 173"/>
                <a:gd name="T8" fmla="*/ 75 w 144"/>
                <a:gd name="T9" fmla="*/ 0 h 173"/>
                <a:gd name="T10" fmla="*/ 44 w 144"/>
                <a:gd name="T11" fmla="*/ 29 h 173"/>
                <a:gd name="T12" fmla="*/ 23 w 144"/>
                <a:gd name="T13" fmla="*/ 35 h 173"/>
                <a:gd name="T14" fmla="*/ 34 w 144"/>
                <a:gd name="T15" fmla="*/ 59 h 173"/>
                <a:gd name="T16" fmla="*/ 13 w 144"/>
                <a:gd name="T17" fmla="*/ 74 h 173"/>
                <a:gd name="T18" fmla="*/ 0 w 144"/>
                <a:gd name="T19" fmla="*/ 151 h 173"/>
                <a:gd name="T20" fmla="*/ 40 w 144"/>
                <a:gd name="T21" fmla="*/ 173 h 173"/>
                <a:gd name="T22" fmla="*/ 114 w 144"/>
                <a:gd name="T23" fmla="*/ 148 h 173"/>
                <a:gd name="T24" fmla="*/ 134 w 144"/>
                <a:gd name="T25" fmla="*/ 6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3">
                  <a:moveTo>
                    <a:pt x="134" y="67"/>
                  </a:moveTo>
                  <a:cubicBezTo>
                    <a:pt x="134" y="67"/>
                    <a:pt x="134" y="63"/>
                    <a:pt x="118" y="59"/>
                  </a:cubicBezTo>
                  <a:cubicBezTo>
                    <a:pt x="114" y="57"/>
                    <a:pt x="108" y="57"/>
                    <a:pt x="105" y="54"/>
                  </a:cubicBezTo>
                  <a:cubicBezTo>
                    <a:pt x="92" y="43"/>
                    <a:pt x="80" y="23"/>
                    <a:pt x="76" y="7"/>
                  </a:cubicBezTo>
                  <a:cubicBezTo>
                    <a:pt x="75" y="5"/>
                    <a:pt x="75" y="3"/>
                    <a:pt x="75" y="0"/>
                  </a:cubicBezTo>
                  <a:cubicBezTo>
                    <a:pt x="65" y="9"/>
                    <a:pt x="54" y="19"/>
                    <a:pt x="44" y="29"/>
                  </a:cubicBezTo>
                  <a:cubicBezTo>
                    <a:pt x="41" y="32"/>
                    <a:pt x="21" y="30"/>
                    <a:pt x="23" y="35"/>
                  </a:cubicBezTo>
                  <a:cubicBezTo>
                    <a:pt x="24" y="36"/>
                    <a:pt x="29" y="48"/>
                    <a:pt x="34" y="59"/>
                  </a:cubicBezTo>
                  <a:cubicBezTo>
                    <a:pt x="24" y="66"/>
                    <a:pt x="13" y="74"/>
                    <a:pt x="13" y="7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40" y="173"/>
                    <a:pt x="85" y="164"/>
                    <a:pt x="114" y="148"/>
                  </a:cubicBezTo>
                  <a:cubicBezTo>
                    <a:pt x="144" y="132"/>
                    <a:pt x="134" y="67"/>
                    <a:pt x="134" y="67"/>
                  </a:cubicBez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5" name="îsľîďé"/>
            <p:cNvSpPr/>
            <p:nvPr/>
          </p:nvSpPr>
          <p:spPr bwMode="auto">
            <a:xfrm>
              <a:off x="6577013" y="2787650"/>
              <a:ext cx="700088" cy="996950"/>
            </a:xfrm>
            <a:custGeom>
              <a:avLst/>
              <a:gdLst>
                <a:gd name="T0" fmla="*/ 129 w 247"/>
                <a:gd name="T1" fmla="*/ 0 h 352"/>
                <a:gd name="T2" fmla="*/ 88 w 247"/>
                <a:gd name="T3" fmla="*/ 34 h 352"/>
                <a:gd name="T4" fmla="*/ 32 w 247"/>
                <a:gd name="T5" fmla="*/ 8 h 352"/>
                <a:gd name="T6" fmla="*/ 2 w 247"/>
                <a:gd name="T7" fmla="*/ 31 h 352"/>
                <a:gd name="T8" fmla="*/ 13 w 247"/>
                <a:gd name="T9" fmla="*/ 192 h 352"/>
                <a:gd name="T10" fmla="*/ 37 w 247"/>
                <a:gd name="T11" fmla="*/ 329 h 352"/>
                <a:gd name="T12" fmla="*/ 67 w 247"/>
                <a:gd name="T13" fmla="*/ 350 h 352"/>
                <a:gd name="T14" fmla="*/ 161 w 247"/>
                <a:gd name="T15" fmla="*/ 343 h 352"/>
                <a:gd name="T16" fmla="*/ 247 w 247"/>
                <a:gd name="T17" fmla="*/ 344 h 352"/>
                <a:gd name="T18" fmla="*/ 200 w 247"/>
                <a:gd name="T19" fmla="*/ 120 h 352"/>
                <a:gd name="T20" fmla="*/ 169 w 247"/>
                <a:gd name="T21" fmla="*/ 6 h 352"/>
                <a:gd name="T22" fmla="*/ 129 w 247"/>
                <a:gd name="T23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352">
                  <a:moveTo>
                    <a:pt x="129" y="0"/>
                  </a:moveTo>
                  <a:cubicBezTo>
                    <a:pt x="129" y="0"/>
                    <a:pt x="118" y="21"/>
                    <a:pt x="88" y="34"/>
                  </a:cubicBezTo>
                  <a:cubicBezTo>
                    <a:pt x="59" y="47"/>
                    <a:pt x="32" y="8"/>
                    <a:pt x="32" y="8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0" y="136"/>
                    <a:pt x="13" y="192"/>
                  </a:cubicBezTo>
                  <a:cubicBezTo>
                    <a:pt x="25" y="249"/>
                    <a:pt x="37" y="329"/>
                    <a:pt x="37" y="329"/>
                  </a:cubicBezTo>
                  <a:cubicBezTo>
                    <a:pt x="37" y="329"/>
                    <a:pt x="50" y="349"/>
                    <a:pt x="67" y="350"/>
                  </a:cubicBezTo>
                  <a:cubicBezTo>
                    <a:pt x="88" y="351"/>
                    <a:pt x="116" y="335"/>
                    <a:pt x="161" y="343"/>
                  </a:cubicBezTo>
                  <a:cubicBezTo>
                    <a:pt x="210" y="352"/>
                    <a:pt x="247" y="344"/>
                    <a:pt x="247" y="344"/>
                  </a:cubicBezTo>
                  <a:cubicBezTo>
                    <a:pt x="247" y="344"/>
                    <a:pt x="209" y="157"/>
                    <a:pt x="200" y="120"/>
                  </a:cubicBezTo>
                  <a:cubicBezTo>
                    <a:pt x="191" y="83"/>
                    <a:pt x="169" y="6"/>
                    <a:pt x="169" y="6"/>
                  </a:cubicBezTo>
                  <a:cubicBezTo>
                    <a:pt x="169" y="6"/>
                    <a:pt x="149" y="2"/>
                    <a:pt x="129" y="0"/>
                  </a:cubicBezTo>
                  <a:close/>
                </a:path>
              </a:pathLst>
            </a:custGeom>
            <a:solidFill>
              <a:srgbClr val="F2B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6" name="îŝliḍé"/>
            <p:cNvSpPr/>
            <p:nvPr/>
          </p:nvSpPr>
          <p:spPr bwMode="auto">
            <a:xfrm>
              <a:off x="5434013" y="3532188"/>
              <a:ext cx="522288" cy="42863"/>
            </a:xfrm>
            <a:custGeom>
              <a:avLst/>
              <a:gdLst>
                <a:gd name="T0" fmla="*/ 12 w 184"/>
                <a:gd name="T1" fmla="*/ 15 h 15"/>
                <a:gd name="T2" fmla="*/ 184 w 184"/>
                <a:gd name="T3" fmla="*/ 15 h 15"/>
                <a:gd name="T4" fmla="*/ 184 w 184"/>
                <a:gd name="T5" fmla="*/ 0 h 15"/>
                <a:gd name="T6" fmla="*/ 0 w 184"/>
                <a:gd name="T7" fmla="*/ 0 h 15"/>
                <a:gd name="T8" fmla="*/ 0 w 184"/>
                <a:gd name="T9" fmla="*/ 3 h 15"/>
                <a:gd name="T10" fmla="*/ 12 w 18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5">
                  <a:moveTo>
                    <a:pt x="12" y="15"/>
                  </a:moveTo>
                  <a:cubicBezTo>
                    <a:pt x="184" y="15"/>
                    <a:pt x="184" y="15"/>
                    <a:pt x="184" y="1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6" y="15"/>
                    <a:pt x="12" y="15"/>
                  </a:cubicBezTo>
                  <a:close/>
                </a:path>
              </a:pathLst>
            </a:cu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7" name="ís1iḓê"/>
            <p:cNvSpPr/>
            <p:nvPr/>
          </p:nvSpPr>
          <p:spPr bwMode="auto">
            <a:xfrm>
              <a:off x="5267326" y="3054350"/>
              <a:ext cx="555625" cy="488950"/>
            </a:xfrm>
            <a:custGeom>
              <a:avLst/>
              <a:gdLst>
                <a:gd name="T0" fmla="*/ 126 w 196"/>
                <a:gd name="T1" fmla="*/ 0 h 173"/>
                <a:gd name="T2" fmla="*/ 137 w 196"/>
                <a:gd name="T3" fmla="*/ 8 h 173"/>
                <a:gd name="T4" fmla="*/ 196 w 196"/>
                <a:gd name="T5" fmla="*/ 169 h 173"/>
                <a:gd name="T6" fmla="*/ 192 w 196"/>
                <a:gd name="T7" fmla="*/ 170 h 173"/>
                <a:gd name="T8" fmla="*/ 193 w 196"/>
                <a:gd name="T9" fmla="*/ 173 h 173"/>
                <a:gd name="T10" fmla="*/ 59 w 196"/>
                <a:gd name="T11" fmla="*/ 169 h 173"/>
                <a:gd name="T12" fmla="*/ 3 w 196"/>
                <a:gd name="T13" fmla="*/ 16 h 173"/>
                <a:gd name="T14" fmla="*/ 14 w 196"/>
                <a:gd name="T15" fmla="*/ 0 h 173"/>
                <a:gd name="T16" fmla="*/ 126 w 19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73">
                  <a:moveTo>
                    <a:pt x="126" y="0"/>
                  </a:moveTo>
                  <a:cubicBezTo>
                    <a:pt x="131" y="0"/>
                    <a:pt x="135" y="3"/>
                    <a:pt x="137" y="8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3" y="173"/>
                    <a:pt x="193" y="173"/>
                    <a:pt x="193" y="173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8"/>
                    <a:pt x="6" y="0"/>
                    <a:pt x="14" y="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8" name="išḻiḍê"/>
            <p:cNvSpPr/>
            <p:nvPr/>
          </p:nvSpPr>
          <p:spPr bwMode="auto">
            <a:xfrm>
              <a:off x="5481638" y="3243263"/>
              <a:ext cx="79375" cy="158750"/>
            </a:xfrm>
            <a:custGeom>
              <a:avLst/>
              <a:gdLst>
                <a:gd name="T0" fmla="*/ 4 w 28"/>
                <a:gd name="T1" fmla="*/ 28 h 56"/>
                <a:gd name="T2" fmla="*/ 21 w 28"/>
                <a:gd name="T3" fmla="*/ 55 h 56"/>
                <a:gd name="T4" fmla="*/ 24 w 28"/>
                <a:gd name="T5" fmla="*/ 27 h 56"/>
                <a:gd name="T6" fmla="*/ 7 w 28"/>
                <a:gd name="T7" fmla="*/ 0 h 56"/>
                <a:gd name="T8" fmla="*/ 4 w 28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4" y="28"/>
                  </a:moveTo>
                  <a:cubicBezTo>
                    <a:pt x="8" y="43"/>
                    <a:pt x="16" y="56"/>
                    <a:pt x="21" y="55"/>
                  </a:cubicBezTo>
                  <a:cubicBezTo>
                    <a:pt x="27" y="55"/>
                    <a:pt x="28" y="43"/>
                    <a:pt x="24" y="27"/>
                  </a:cubicBezTo>
                  <a:cubicBezTo>
                    <a:pt x="21" y="12"/>
                    <a:pt x="13" y="0"/>
                    <a:pt x="7" y="0"/>
                  </a:cubicBezTo>
                  <a:cubicBezTo>
                    <a:pt x="2" y="1"/>
                    <a:pt x="0" y="13"/>
                    <a:pt x="4" y="28"/>
                  </a:cubicBezTo>
                  <a:close/>
                </a:path>
              </a:pathLst>
            </a:cu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9" name="işľîḓe"/>
            <p:cNvSpPr/>
            <p:nvPr/>
          </p:nvSpPr>
          <p:spPr bwMode="auto">
            <a:xfrm>
              <a:off x="6559551" y="2519363"/>
              <a:ext cx="53975" cy="138113"/>
            </a:xfrm>
            <a:custGeom>
              <a:avLst/>
              <a:gdLst>
                <a:gd name="T0" fmla="*/ 14 w 19"/>
                <a:gd name="T1" fmla="*/ 1 h 49"/>
                <a:gd name="T2" fmla="*/ 4 w 19"/>
                <a:gd name="T3" fmla="*/ 32 h 49"/>
                <a:gd name="T4" fmla="*/ 2 w 19"/>
                <a:gd name="T5" fmla="*/ 48 h 49"/>
                <a:gd name="T6" fmla="*/ 4 w 19"/>
                <a:gd name="T7" fmla="*/ 49 h 49"/>
                <a:gd name="T8" fmla="*/ 18 w 19"/>
                <a:gd name="T9" fmla="*/ 44 h 49"/>
                <a:gd name="T10" fmla="*/ 16 w 19"/>
                <a:gd name="T11" fmla="*/ 41 h 49"/>
                <a:gd name="T12" fmla="*/ 11 w 19"/>
                <a:gd name="T13" fmla="*/ 43 h 49"/>
                <a:gd name="T14" fmla="*/ 5 w 19"/>
                <a:gd name="T15" fmla="*/ 40 h 49"/>
                <a:gd name="T16" fmla="*/ 12 w 19"/>
                <a:gd name="T17" fmla="*/ 24 h 49"/>
                <a:gd name="T18" fmla="*/ 16 w 19"/>
                <a:gd name="T19" fmla="*/ 1 h 49"/>
                <a:gd name="T20" fmla="*/ 14 w 19"/>
                <a:gd name="T2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9">
                  <a:moveTo>
                    <a:pt x="14" y="1"/>
                  </a:moveTo>
                  <a:cubicBezTo>
                    <a:pt x="14" y="13"/>
                    <a:pt x="9" y="22"/>
                    <a:pt x="4" y="32"/>
                  </a:cubicBezTo>
                  <a:cubicBezTo>
                    <a:pt x="2" y="36"/>
                    <a:pt x="0" y="43"/>
                    <a:pt x="2" y="48"/>
                  </a:cubicBezTo>
                  <a:cubicBezTo>
                    <a:pt x="2" y="48"/>
                    <a:pt x="3" y="49"/>
                    <a:pt x="4" y="49"/>
                  </a:cubicBezTo>
                  <a:cubicBezTo>
                    <a:pt x="8" y="49"/>
                    <a:pt x="14" y="46"/>
                    <a:pt x="18" y="44"/>
                  </a:cubicBezTo>
                  <a:cubicBezTo>
                    <a:pt x="19" y="43"/>
                    <a:pt x="18" y="40"/>
                    <a:pt x="16" y="41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6" y="44"/>
                    <a:pt x="6" y="45"/>
                    <a:pt x="5" y="40"/>
                  </a:cubicBezTo>
                  <a:cubicBezTo>
                    <a:pt x="5" y="35"/>
                    <a:pt x="10" y="29"/>
                    <a:pt x="12" y="24"/>
                  </a:cubicBezTo>
                  <a:cubicBezTo>
                    <a:pt x="15" y="16"/>
                    <a:pt x="16" y="9"/>
                    <a:pt x="16" y="1"/>
                  </a:cubicBezTo>
                  <a:cubicBezTo>
                    <a:pt x="16" y="0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0" name="ïṥļîďê"/>
            <p:cNvSpPr/>
            <p:nvPr/>
          </p:nvSpPr>
          <p:spPr bwMode="auto">
            <a:xfrm>
              <a:off x="6635751" y="2473325"/>
              <a:ext cx="61913" cy="23813"/>
            </a:xfrm>
            <a:custGeom>
              <a:avLst/>
              <a:gdLst>
                <a:gd name="T0" fmla="*/ 3 w 22"/>
                <a:gd name="T1" fmla="*/ 6 h 8"/>
                <a:gd name="T2" fmla="*/ 10 w 22"/>
                <a:gd name="T3" fmla="*/ 7 h 8"/>
                <a:gd name="T4" fmla="*/ 18 w 22"/>
                <a:gd name="T5" fmla="*/ 8 h 8"/>
                <a:gd name="T6" fmla="*/ 19 w 22"/>
                <a:gd name="T7" fmla="*/ 2 h 8"/>
                <a:gd name="T8" fmla="*/ 3 w 22"/>
                <a:gd name="T9" fmla="*/ 1 h 8"/>
                <a:gd name="T10" fmla="*/ 3 w 22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">
                  <a:moveTo>
                    <a:pt x="3" y="6"/>
                  </a:moveTo>
                  <a:cubicBezTo>
                    <a:pt x="5" y="7"/>
                    <a:pt x="8" y="7"/>
                    <a:pt x="10" y="7"/>
                  </a:cubicBezTo>
                  <a:cubicBezTo>
                    <a:pt x="13" y="7"/>
                    <a:pt x="15" y="8"/>
                    <a:pt x="18" y="8"/>
                  </a:cubicBezTo>
                  <a:cubicBezTo>
                    <a:pt x="21" y="8"/>
                    <a:pt x="22" y="3"/>
                    <a:pt x="19" y="2"/>
                  </a:cubicBezTo>
                  <a:cubicBezTo>
                    <a:pt x="14" y="1"/>
                    <a:pt x="8" y="0"/>
                    <a:pt x="3" y="1"/>
                  </a:cubicBezTo>
                  <a:cubicBezTo>
                    <a:pt x="0" y="2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1" name="ïṡlîdè"/>
            <p:cNvSpPr/>
            <p:nvPr/>
          </p:nvSpPr>
          <p:spPr bwMode="auto">
            <a:xfrm>
              <a:off x="6527801" y="2473325"/>
              <a:ext cx="50800" cy="20638"/>
            </a:xfrm>
            <a:custGeom>
              <a:avLst/>
              <a:gdLst>
                <a:gd name="T0" fmla="*/ 1 w 18"/>
                <a:gd name="T1" fmla="*/ 6 h 7"/>
                <a:gd name="T2" fmla="*/ 14 w 18"/>
                <a:gd name="T3" fmla="*/ 7 h 7"/>
                <a:gd name="T4" fmla="*/ 14 w 18"/>
                <a:gd name="T5" fmla="*/ 0 h 7"/>
                <a:gd name="T6" fmla="*/ 1 w 18"/>
                <a:gd name="T7" fmla="*/ 3 h 7"/>
                <a:gd name="T8" fmla="*/ 1 w 1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" y="6"/>
                  </a:moveTo>
                  <a:cubicBezTo>
                    <a:pt x="6" y="7"/>
                    <a:pt x="10" y="6"/>
                    <a:pt x="14" y="7"/>
                  </a:cubicBezTo>
                  <a:cubicBezTo>
                    <a:pt x="18" y="7"/>
                    <a:pt x="18" y="1"/>
                    <a:pt x="14" y="0"/>
                  </a:cubicBezTo>
                  <a:cubicBezTo>
                    <a:pt x="10" y="0"/>
                    <a:pt x="5" y="0"/>
                    <a:pt x="1" y="3"/>
                  </a:cubicBezTo>
                  <a:cubicBezTo>
                    <a:pt x="0" y="4"/>
                    <a:pt x="0" y="6"/>
                    <a:pt x="1" y="6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2" name="îṡḷîdè"/>
            <p:cNvSpPr/>
            <p:nvPr/>
          </p:nvSpPr>
          <p:spPr bwMode="auto">
            <a:xfrm>
              <a:off x="6718301" y="2522538"/>
              <a:ext cx="73025" cy="26988"/>
            </a:xfrm>
            <a:custGeom>
              <a:avLst/>
              <a:gdLst>
                <a:gd name="T0" fmla="*/ 1 w 26"/>
                <a:gd name="T1" fmla="*/ 10 h 10"/>
                <a:gd name="T2" fmla="*/ 13 w 26"/>
                <a:gd name="T3" fmla="*/ 7 h 10"/>
                <a:gd name="T4" fmla="*/ 25 w 26"/>
                <a:gd name="T5" fmla="*/ 3 h 10"/>
                <a:gd name="T6" fmla="*/ 25 w 26"/>
                <a:gd name="T7" fmla="*/ 0 h 10"/>
                <a:gd name="T8" fmla="*/ 12 w 26"/>
                <a:gd name="T9" fmla="*/ 3 h 10"/>
                <a:gd name="T10" fmla="*/ 1 w 26"/>
                <a:gd name="T11" fmla="*/ 8 h 10"/>
                <a:gd name="T12" fmla="*/ 1 w 2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1" y="10"/>
                  </a:moveTo>
                  <a:cubicBezTo>
                    <a:pt x="6" y="10"/>
                    <a:pt x="9" y="8"/>
                    <a:pt x="13" y="7"/>
                  </a:cubicBezTo>
                  <a:cubicBezTo>
                    <a:pt x="17" y="6"/>
                    <a:pt x="22" y="5"/>
                    <a:pt x="25" y="3"/>
                  </a:cubicBezTo>
                  <a:cubicBezTo>
                    <a:pt x="26" y="2"/>
                    <a:pt x="26" y="0"/>
                    <a:pt x="25" y="0"/>
                  </a:cubicBezTo>
                  <a:cubicBezTo>
                    <a:pt x="20" y="0"/>
                    <a:pt x="16" y="2"/>
                    <a:pt x="12" y="3"/>
                  </a:cubicBezTo>
                  <a:cubicBezTo>
                    <a:pt x="8" y="4"/>
                    <a:pt x="4" y="6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3" name="íṡlïḋê"/>
            <p:cNvSpPr/>
            <p:nvPr/>
          </p:nvSpPr>
          <p:spPr bwMode="auto">
            <a:xfrm>
              <a:off x="6423026" y="2208213"/>
              <a:ext cx="536575" cy="471488"/>
            </a:xfrm>
            <a:custGeom>
              <a:avLst/>
              <a:gdLst>
                <a:gd name="T0" fmla="*/ 75 w 189"/>
                <a:gd name="T1" fmla="*/ 91 h 167"/>
                <a:gd name="T2" fmla="*/ 19 w 189"/>
                <a:gd name="T3" fmla="*/ 80 h 167"/>
                <a:gd name="T4" fmla="*/ 2 w 189"/>
                <a:gd name="T5" fmla="*/ 61 h 167"/>
                <a:gd name="T6" fmla="*/ 16 w 189"/>
                <a:gd name="T7" fmla="*/ 42 h 167"/>
                <a:gd name="T8" fmla="*/ 22 w 189"/>
                <a:gd name="T9" fmla="*/ 41 h 167"/>
                <a:gd name="T10" fmla="*/ 24 w 189"/>
                <a:gd name="T11" fmla="*/ 35 h 167"/>
                <a:gd name="T12" fmla="*/ 55 w 189"/>
                <a:gd name="T13" fmla="*/ 5 h 167"/>
                <a:gd name="T14" fmla="*/ 94 w 189"/>
                <a:gd name="T15" fmla="*/ 12 h 167"/>
                <a:gd name="T16" fmla="*/ 106 w 189"/>
                <a:gd name="T17" fmla="*/ 8 h 167"/>
                <a:gd name="T18" fmla="*/ 142 w 189"/>
                <a:gd name="T19" fmla="*/ 3 h 167"/>
                <a:gd name="T20" fmla="*/ 165 w 189"/>
                <a:gd name="T21" fmla="*/ 27 h 167"/>
                <a:gd name="T22" fmla="*/ 160 w 189"/>
                <a:gd name="T23" fmla="*/ 38 h 167"/>
                <a:gd name="T24" fmla="*/ 185 w 189"/>
                <a:gd name="T25" fmla="*/ 74 h 167"/>
                <a:gd name="T26" fmla="*/ 178 w 189"/>
                <a:gd name="T27" fmla="*/ 112 h 167"/>
                <a:gd name="T28" fmla="*/ 177 w 189"/>
                <a:gd name="T29" fmla="*/ 133 h 167"/>
                <a:gd name="T30" fmla="*/ 167 w 189"/>
                <a:gd name="T31" fmla="*/ 140 h 167"/>
                <a:gd name="T32" fmla="*/ 170 w 189"/>
                <a:gd name="T33" fmla="*/ 155 h 167"/>
                <a:gd name="T34" fmla="*/ 155 w 189"/>
                <a:gd name="T35" fmla="*/ 167 h 167"/>
                <a:gd name="T36" fmla="*/ 140 w 189"/>
                <a:gd name="T37" fmla="*/ 155 h 167"/>
                <a:gd name="T38" fmla="*/ 137 w 189"/>
                <a:gd name="T39" fmla="*/ 135 h 167"/>
                <a:gd name="T40" fmla="*/ 145 w 189"/>
                <a:gd name="T41" fmla="*/ 107 h 167"/>
                <a:gd name="T42" fmla="*/ 130 w 189"/>
                <a:gd name="T43" fmla="*/ 117 h 167"/>
                <a:gd name="T44" fmla="*/ 75 w 189"/>
                <a:gd name="T45" fmla="*/ 9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67">
                  <a:moveTo>
                    <a:pt x="75" y="91"/>
                  </a:moveTo>
                  <a:cubicBezTo>
                    <a:pt x="56" y="89"/>
                    <a:pt x="36" y="89"/>
                    <a:pt x="19" y="80"/>
                  </a:cubicBezTo>
                  <a:cubicBezTo>
                    <a:pt x="11" y="76"/>
                    <a:pt x="4" y="69"/>
                    <a:pt x="2" y="61"/>
                  </a:cubicBezTo>
                  <a:cubicBezTo>
                    <a:pt x="0" y="52"/>
                    <a:pt x="7" y="43"/>
                    <a:pt x="16" y="42"/>
                  </a:cubicBezTo>
                  <a:cubicBezTo>
                    <a:pt x="18" y="42"/>
                    <a:pt x="20" y="42"/>
                    <a:pt x="22" y="41"/>
                  </a:cubicBezTo>
                  <a:cubicBezTo>
                    <a:pt x="24" y="40"/>
                    <a:pt x="24" y="37"/>
                    <a:pt x="24" y="35"/>
                  </a:cubicBezTo>
                  <a:cubicBezTo>
                    <a:pt x="26" y="20"/>
                    <a:pt x="39" y="5"/>
                    <a:pt x="55" y="5"/>
                  </a:cubicBezTo>
                  <a:cubicBezTo>
                    <a:pt x="69" y="5"/>
                    <a:pt x="81" y="16"/>
                    <a:pt x="94" y="12"/>
                  </a:cubicBezTo>
                  <a:cubicBezTo>
                    <a:pt x="98" y="11"/>
                    <a:pt x="102" y="9"/>
                    <a:pt x="106" y="8"/>
                  </a:cubicBezTo>
                  <a:cubicBezTo>
                    <a:pt x="117" y="2"/>
                    <a:pt x="130" y="0"/>
                    <a:pt x="142" y="3"/>
                  </a:cubicBezTo>
                  <a:cubicBezTo>
                    <a:pt x="155" y="5"/>
                    <a:pt x="168" y="15"/>
                    <a:pt x="165" y="27"/>
                  </a:cubicBezTo>
                  <a:cubicBezTo>
                    <a:pt x="164" y="31"/>
                    <a:pt x="161" y="34"/>
                    <a:pt x="160" y="38"/>
                  </a:cubicBezTo>
                  <a:cubicBezTo>
                    <a:pt x="158" y="53"/>
                    <a:pt x="181" y="60"/>
                    <a:pt x="185" y="74"/>
                  </a:cubicBezTo>
                  <a:cubicBezTo>
                    <a:pt x="189" y="86"/>
                    <a:pt x="177" y="99"/>
                    <a:pt x="178" y="112"/>
                  </a:cubicBezTo>
                  <a:cubicBezTo>
                    <a:pt x="178" y="119"/>
                    <a:pt x="182" y="128"/>
                    <a:pt x="177" y="133"/>
                  </a:cubicBezTo>
                  <a:cubicBezTo>
                    <a:pt x="174" y="136"/>
                    <a:pt x="169" y="136"/>
                    <a:pt x="167" y="140"/>
                  </a:cubicBezTo>
                  <a:cubicBezTo>
                    <a:pt x="164" y="145"/>
                    <a:pt x="169" y="150"/>
                    <a:pt x="170" y="155"/>
                  </a:cubicBezTo>
                  <a:cubicBezTo>
                    <a:pt x="170" y="162"/>
                    <a:pt x="163" y="167"/>
                    <a:pt x="155" y="167"/>
                  </a:cubicBezTo>
                  <a:cubicBezTo>
                    <a:pt x="148" y="166"/>
                    <a:pt x="143" y="161"/>
                    <a:pt x="140" y="155"/>
                  </a:cubicBezTo>
                  <a:cubicBezTo>
                    <a:pt x="137" y="149"/>
                    <a:pt x="137" y="142"/>
                    <a:pt x="137" y="135"/>
                  </a:cubicBezTo>
                  <a:cubicBezTo>
                    <a:pt x="149" y="132"/>
                    <a:pt x="156" y="112"/>
                    <a:pt x="145" y="107"/>
                  </a:cubicBezTo>
                  <a:cubicBezTo>
                    <a:pt x="139" y="104"/>
                    <a:pt x="133" y="111"/>
                    <a:pt x="130" y="117"/>
                  </a:cubicBezTo>
                  <a:cubicBezTo>
                    <a:pt x="118" y="98"/>
                    <a:pt x="99" y="91"/>
                    <a:pt x="75" y="91"/>
                  </a:cubicBezTo>
                  <a:close/>
                </a:path>
              </a:pathLst>
            </a:custGeom>
            <a:solidFill>
              <a:srgbClr val="333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4" name="ïśḷíḋê"/>
            <p:cNvSpPr/>
            <p:nvPr/>
          </p:nvSpPr>
          <p:spPr bwMode="auto">
            <a:xfrm>
              <a:off x="6488113" y="2501900"/>
              <a:ext cx="317500" cy="404813"/>
            </a:xfrm>
            <a:custGeom>
              <a:avLst/>
              <a:gdLst>
                <a:gd name="T0" fmla="*/ 101 w 112"/>
                <a:gd name="T1" fmla="*/ 17 h 143"/>
                <a:gd name="T2" fmla="*/ 89 w 112"/>
                <a:gd name="T3" fmla="*/ 44 h 143"/>
                <a:gd name="T4" fmla="*/ 82 w 112"/>
                <a:gd name="T5" fmla="*/ 54 h 143"/>
                <a:gd name="T6" fmla="*/ 65 w 112"/>
                <a:gd name="T7" fmla="*/ 57 h 143"/>
                <a:gd name="T8" fmla="*/ 41 w 112"/>
                <a:gd name="T9" fmla="*/ 53 h 143"/>
                <a:gd name="T10" fmla="*/ 16 w 112"/>
                <a:gd name="T11" fmla="*/ 63 h 143"/>
                <a:gd name="T12" fmla="*/ 17 w 112"/>
                <a:gd name="T13" fmla="*/ 75 h 143"/>
                <a:gd name="T14" fmla="*/ 15 w 112"/>
                <a:gd name="T15" fmla="*/ 87 h 143"/>
                <a:gd name="T16" fmla="*/ 9 w 112"/>
                <a:gd name="T17" fmla="*/ 93 h 143"/>
                <a:gd name="T18" fmla="*/ 0 w 112"/>
                <a:gd name="T19" fmla="*/ 112 h 143"/>
                <a:gd name="T20" fmla="*/ 18 w 112"/>
                <a:gd name="T21" fmla="*/ 134 h 143"/>
                <a:gd name="T22" fmla="*/ 35 w 112"/>
                <a:gd name="T23" fmla="*/ 143 h 143"/>
                <a:gd name="T24" fmla="*/ 48 w 112"/>
                <a:gd name="T25" fmla="*/ 143 h 143"/>
                <a:gd name="T26" fmla="*/ 74 w 112"/>
                <a:gd name="T27" fmla="*/ 138 h 143"/>
                <a:gd name="T28" fmla="*/ 96 w 112"/>
                <a:gd name="T29" fmla="*/ 124 h 143"/>
                <a:gd name="T30" fmla="*/ 104 w 112"/>
                <a:gd name="T31" fmla="*/ 104 h 143"/>
                <a:gd name="T32" fmla="*/ 112 w 112"/>
                <a:gd name="T33" fmla="*/ 68 h 143"/>
                <a:gd name="T34" fmla="*/ 109 w 112"/>
                <a:gd name="T35" fmla="*/ 34 h 143"/>
                <a:gd name="T36" fmla="*/ 108 w 112"/>
                <a:gd name="T37" fmla="*/ 4 h 143"/>
                <a:gd name="T38" fmla="*/ 106 w 112"/>
                <a:gd name="T39" fmla="*/ 0 h 143"/>
                <a:gd name="T40" fmla="*/ 105 w 112"/>
                <a:gd name="T41" fmla="*/ 4 h 143"/>
                <a:gd name="T42" fmla="*/ 101 w 112"/>
                <a:gd name="T43" fmla="*/ 1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143">
                  <a:moveTo>
                    <a:pt x="101" y="17"/>
                  </a:moveTo>
                  <a:cubicBezTo>
                    <a:pt x="97" y="26"/>
                    <a:pt x="93" y="35"/>
                    <a:pt x="89" y="44"/>
                  </a:cubicBezTo>
                  <a:cubicBezTo>
                    <a:pt x="87" y="48"/>
                    <a:pt x="85" y="52"/>
                    <a:pt x="82" y="54"/>
                  </a:cubicBezTo>
                  <a:cubicBezTo>
                    <a:pt x="78" y="58"/>
                    <a:pt x="71" y="59"/>
                    <a:pt x="65" y="57"/>
                  </a:cubicBezTo>
                  <a:cubicBezTo>
                    <a:pt x="59" y="56"/>
                    <a:pt x="48" y="53"/>
                    <a:pt x="41" y="53"/>
                  </a:cubicBezTo>
                  <a:cubicBezTo>
                    <a:pt x="28" y="55"/>
                    <a:pt x="17" y="61"/>
                    <a:pt x="16" y="63"/>
                  </a:cubicBezTo>
                  <a:cubicBezTo>
                    <a:pt x="15" y="66"/>
                    <a:pt x="17" y="72"/>
                    <a:pt x="17" y="75"/>
                  </a:cubicBezTo>
                  <a:cubicBezTo>
                    <a:pt x="17" y="79"/>
                    <a:pt x="17" y="84"/>
                    <a:pt x="15" y="87"/>
                  </a:cubicBezTo>
                  <a:cubicBezTo>
                    <a:pt x="13" y="89"/>
                    <a:pt x="11" y="91"/>
                    <a:pt x="9" y="93"/>
                  </a:cubicBezTo>
                  <a:cubicBezTo>
                    <a:pt x="4" y="98"/>
                    <a:pt x="0" y="105"/>
                    <a:pt x="0" y="112"/>
                  </a:cubicBezTo>
                  <a:cubicBezTo>
                    <a:pt x="1" y="122"/>
                    <a:pt x="10" y="129"/>
                    <a:pt x="18" y="134"/>
                  </a:cubicBezTo>
                  <a:cubicBezTo>
                    <a:pt x="24" y="138"/>
                    <a:pt x="29" y="141"/>
                    <a:pt x="35" y="143"/>
                  </a:cubicBezTo>
                  <a:cubicBezTo>
                    <a:pt x="39" y="143"/>
                    <a:pt x="44" y="143"/>
                    <a:pt x="48" y="143"/>
                  </a:cubicBezTo>
                  <a:cubicBezTo>
                    <a:pt x="57" y="142"/>
                    <a:pt x="65" y="141"/>
                    <a:pt x="74" y="138"/>
                  </a:cubicBezTo>
                  <a:cubicBezTo>
                    <a:pt x="82" y="136"/>
                    <a:pt x="90" y="131"/>
                    <a:pt x="96" y="124"/>
                  </a:cubicBezTo>
                  <a:cubicBezTo>
                    <a:pt x="100" y="118"/>
                    <a:pt x="102" y="111"/>
                    <a:pt x="104" y="104"/>
                  </a:cubicBezTo>
                  <a:cubicBezTo>
                    <a:pt x="108" y="92"/>
                    <a:pt x="111" y="80"/>
                    <a:pt x="112" y="68"/>
                  </a:cubicBezTo>
                  <a:cubicBezTo>
                    <a:pt x="112" y="57"/>
                    <a:pt x="110" y="45"/>
                    <a:pt x="109" y="34"/>
                  </a:cubicBezTo>
                  <a:cubicBezTo>
                    <a:pt x="108" y="24"/>
                    <a:pt x="107" y="14"/>
                    <a:pt x="108" y="4"/>
                  </a:cubicBezTo>
                  <a:cubicBezTo>
                    <a:pt x="108" y="3"/>
                    <a:pt x="108" y="0"/>
                    <a:pt x="106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4" y="8"/>
                    <a:pt x="102" y="13"/>
                    <a:pt x="101" y="17"/>
                  </a:cubicBezTo>
                  <a:close/>
                </a:path>
              </a:pathLst>
            </a:custGeom>
            <a:solidFill>
              <a:srgbClr val="333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5" name="işḻidê"/>
            <p:cNvSpPr/>
            <p:nvPr/>
          </p:nvSpPr>
          <p:spPr bwMode="auto">
            <a:xfrm>
              <a:off x="6559551" y="2654300"/>
              <a:ext cx="122238" cy="85725"/>
            </a:xfrm>
            <a:custGeom>
              <a:avLst/>
              <a:gdLst>
                <a:gd name="T0" fmla="*/ 2 w 43"/>
                <a:gd name="T1" fmla="*/ 15 h 30"/>
                <a:gd name="T2" fmla="*/ 5 w 43"/>
                <a:gd name="T3" fmla="*/ 28 h 30"/>
                <a:gd name="T4" fmla="*/ 10 w 43"/>
                <a:gd name="T5" fmla="*/ 30 h 30"/>
                <a:gd name="T6" fmla="*/ 14 w 43"/>
                <a:gd name="T7" fmla="*/ 26 h 30"/>
                <a:gd name="T8" fmla="*/ 14 w 43"/>
                <a:gd name="T9" fmla="*/ 23 h 30"/>
                <a:gd name="T10" fmla="*/ 16 w 43"/>
                <a:gd name="T11" fmla="*/ 23 h 30"/>
                <a:gd name="T12" fmla="*/ 23 w 43"/>
                <a:gd name="T13" fmla="*/ 25 h 30"/>
                <a:gd name="T14" fmla="*/ 24 w 43"/>
                <a:gd name="T15" fmla="*/ 27 h 30"/>
                <a:gd name="T16" fmla="*/ 29 w 43"/>
                <a:gd name="T17" fmla="*/ 29 h 30"/>
                <a:gd name="T18" fmla="*/ 38 w 43"/>
                <a:gd name="T19" fmla="*/ 27 h 30"/>
                <a:gd name="T20" fmla="*/ 41 w 43"/>
                <a:gd name="T21" fmla="*/ 25 h 30"/>
                <a:gd name="T22" fmla="*/ 42 w 43"/>
                <a:gd name="T23" fmla="*/ 21 h 30"/>
                <a:gd name="T24" fmla="*/ 40 w 43"/>
                <a:gd name="T25" fmla="*/ 19 h 30"/>
                <a:gd name="T26" fmla="*/ 2 w 43"/>
                <a:gd name="T2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0">
                  <a:moveTo>
                    <a:pt x="2" y="15"/>
                  </a:moveTo>
                  <a:cubicBezTo>
                    <a:pt x="0" y="19"/>
                    <a:pt x="1" y="24"/>
                    <a:pt x="5" y="28"/>
                  </a:cubicBezTo>
                  <a:cubicBezTo>
                    <a:pt x="6" y="29"/>
                    <a:pt x="8" y="30"/>
                    <a:pt x="10" y="30"/>
                  </a:cubicBezTo>
                  <a:cubicBezTo>
                    <a:pt x="12" y="29"/>
                    <a:pt x="14" y="28"/>
                    <a:pt x="14" y="26"/>
                  </a:cubicBezTo>
                  <a:cubicBezTo>
                    <a:pt x="14" y="25"/>
                    <a:pt x="13" y="24"/>
                    <a:pt x="14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9" y="23"/>
                    <a:pt x="22" y="23"/>
                    <a:pt x="23" y="25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5" y="29"/>
                    <a:pt x="27" y="29"/>
                    <a:pt x="29" y="29"/>
                  </a:cubicBezTo>
                  <a:cubicBezTo>
                    <a:pt x="32" y="29"/>
                    <a:pt x="35" y="28"/>
                    <a:pt x="38" y="27"/>
                  </a:cubicBezTo>
                  <a:cubicBezTo>
                    <a:pt x="39" y="27"/>
                    <a:pt x="40" y="26"/>
                    <a:pt x="41" y="25"/>
                  </a:cubicBezTo>
                  <a:cubicBezTo>
                    <a:pt x="42" y="24"/>
                    <a:pt x="43" y="23"/>
                    <a:pt x="42" y="21"/>
                  </a:cubicBezTo>
                  <a:cubicBezTo>
                    <a:pt x="42" y="20"/>
                    <a:pt x="41" y="19"/>
                    <a:pt x="40" y="19"/>
                  </a:cubicBezTo>
                  <a:cubicBezTo>
                    <a:pt x="31" y="13"/>
                    <a:pt x="9" y="0"/>
                    <a:pt x="2" y="15"/>
                  </a:cubicBez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6" name="ïṣliḍè"/>
            <p:cNvSpPr/>
            <p:nvPr/>
          </p:nvSpPr>
          <p:spPr bwMode="auto">
            <a:xfrm>
              <a:off x="6577013" y="2689225"/>
              <a:ext cx="55563" cy="17463"/>
            </a:xfrm>
            <a:custGeom>
              <a:avLst/>
              <a:gdLst>
                <a:gd name="T0" fmla="*/ 1 w 20"/>
                <a:gd name="T1" fmla="*/ 3 h 6"/>
                <a:gd name="T2" fmla="*/ 19 w 20"/>
                <a:gd name="T3" fmla="*/ 3 h 6"/>
                <a:gd name="T4" fmla="*/ 18 w 20"/>
                <a:gd name="T5" fmla="*/ 0 h 6"/>
                <a:gd name="T6" fmla="*/ 10 w 20"/>
                <a:gd name="T7" fmla="*/ 1 h 6"/>
                <a:gd name="T8" fmla="*/ 1 w 20"/>
                <a:gd name="T9" fmla="*/ 1 h 6"/>
                <a:gd name="T10" fmla="*/ 1 w 20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1" y="3"/>
                  </a:moveTo>
                  <a:cubicBezTo>
                    <a:pt x="5" y="6"/>
                    <a:pt x="14" y="6"/>
                    <a:pt x="19" y="3"/>
                  </a:cubicBezTo>
                  <a:cubicBezTo>
                    <a:pt x="20" y="2"/>
                    <a:pt x="19" y="0"/>
                    <a:pt x="18" y="0"/>
                  </a:cubicBezTo>
                  <a:cubicBezTo>
                    <a:pt x="15" y="0"/>
                    <a:pt x="12" y="1"/>
                    <a:pt x="10" y="1"/>
                  </a:cubicBezTo>
                  <a:cubicBezTo>
                    <a:pt x="7" y="2"/>
                    <a:pt x="4" y="1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7" name="îṥḷîḑe"/>
            <p:cNvSpPr/>
            <p:nvPr/>
          </p:nvSpPr>
          <p:spPr bwMode="auto">
            <a:xfrm>
              <a:off x="6902451" y="3622675"/>
              <a:ext cx="439738" cy="512763"/>
            </a:xfrm>
            <a:custGeom>
              <a:avLst/>
              <a:gdLst>
                <a:gd name="T0" fmla="*/ 5 w 155"/>
                <a:gd name="T1" fmla="*/ 180 h 181"/>
                <a:gd name="T2" fmla="*/ 35 w 155"/>
                <a:gd name="T3" fmla="*/ 11 h 181"/>
                <a:gd name="T4" fmla="*/ 148 w 155"/>
                <a:gd name="T5" fmla="*/ 3 h 181"/>
                <a:gd name="T6" fmla="*/ 155 w 155"/>
                <a:gd name="T7" fmla="*/ 32 h 181"/>
                <a:gd name="T8" fmla="*/ 39 w 155"/>
                <a:gd name="T9" fmla="*/ 44 h 181"/>
                <a:gd name="T10" fmla="*/ 39 w 155"/>
                <a:gd name="T11" fmla="*/ 181 h 181"/>
                <a:gd name="T12" fmla="*/ 5 w 155"/>
                <a:gd name="T13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81">
                  <a:moveTo>
                    <a:pt x="5" y="180"/>
                  </a:moveTo>
                  <a:cubicBezTo>
                    <a:pt x="5" y="180"/>
                    <a:pt x="0" y="21"/>
                    <a:pt x="35" y="11"/>
                  </a:cubicBezTo>
                  <a:cubicBezTo>
                    <a:pt x="70" y="0"/>
                    <a:pt x="148" y="3"/>
                    <a:pt x="148" y="3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5" y="32"/>
                    <a:pt x="53" y="24"/>
                    <a:pt x="39" y="44"/>
                  </a:cubicBezTo>
                  <a:cubicBezTo>
                    <a:pt x="25" y="63"/>
                    <a:pt x="39" y="181"/>
                    <a:pt x="39" y="181"/>
                  </a:cubicBezTo>
                  <a:lnTo>
                    <a:pt x="5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8" name="iṣḻïḋè"/>
            <p:cNvSpPr/>
            <p:nvPr/>
          </p:nvSpPr>
          <p:spPr bwMode="auto">
            <a:xfrm>
              <a:off x="6037263" y="3105150"/>
              <a:ext cx="1055688" cy="452438"/>
            </a:xfrm>
            <a:custGeom>
              <a:avLst/>
              <a:gdLst>
                <a:gd name="T0" fmla="*/ 26 w 372"/>
                <a:gd name="T1" fmla="*/ 129 h 160"/>
                <a:gd name="T2" fmla="*/ 71 w 372"/>
                <a:gd name="T3" fmla="*/ 114 h 160"/>
                <a:gd name="T4" fmla="*/ 111 w 372"/>
                <a:gd name="T5" fmla="*/ 124 h 160"/>
                <a:gd name="T6" fmla="*/ 188 w 372"/>
                <a:gd name="T7" fmla="*/ 107 h 160"/>
                <a:gd name="T8" fmla="*/ 272 w 372"/>
                <a:gd name="T9" fmla="*/ 77 h 160"/>
                <a:gd name="T10" fmla="*/ 323 w 372"/>
                <a:gd name="T11" fmla="*/ 0 h 160"/>
                <a:gd name="T12" fmla="*/ 372 w 372"/>
                <a:gd name="T13" fmla="*/ 46 h 160"/>
                <a:gd name="T14" fmla="*/ 293 w 372"/>
                <a:gd name="T15" fmla="*/ 137 h 160"/>
                <a:gd name="T16" fmla="*/ 95 w 372"/>
                <a:gd name="T17" fmla="*/ 153 h 160"/>
                <a:gd name="T18" fmla="*/ 55 w 372"/>
                <a:gd name="T19" fmla="*/ 136 h 160"/>
                <a:gd name="T20" fmla="*/ 32 w 372"/>
                <a:gd name="T21" fmla="*/ 141 h 160"/>
                <a:gd name="T22" fmla="*/ 4 w 372"/>
                <a:gd name="T23" fmla="*/ 160 h 160"/>
                <a:gd name="T24" fmla="*/ 0 w 372"/>
                <a:gd name="T25" fmla="*/ 156 h 160"/>
                <a:gd name="T26" fmla="*/ 11 w 372"/>
                <a:gd name="T27" fmla="*/ 144 h 160"/>
                <a:gd name="T28" fmla="*/ 26 w 372"/>
                <a:gd name="T29" fmla="*/ 1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160">
                  <a:moveTo>
                    <a:pt x="26" y="129"/>
                  </a:moveTo>
                  <a:cubicBezTo>
                    <a:pt x="71" y="114"/>
                    <a:pt x="71" y="114"/>
                    <a:pt x="71" y="11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34" y="119"/>
                    <a:pt x="141" y="119"/>
                    <a:pt x="188" y="107"/>
                  </a:cubicBezTo>
                  <a:cubicBezTo>
                    <a:pt x="227" y="97"/>
                    <a:pt x="272" y="77"/>
                    <a:pt x="272" y="77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45" y="2"/>
                    <a:pt x="372" y="46"/>
                    <a:pt x="372" y="46"/>
                  </a:cubicBezTo>
                  <a:cubicBezTo>
                    <a:pt x="372" y="46"/>
                    <a:pt x="310" y="131"/>
                    <a:pt x="293" y="137"/>
                  </a:cubicBezTo>
                  <a:cubicBezTo>
                    <a:pt x="275" y="143"/>
                    <a:pt x="140" y="158"/>
                    <a:pt x="95" y="153"/>
                  </a:cubicBezTo>
                  <a:cubicBezTo>
                    <a:pt x="81" y="151"/>
                    <a:pt x="55" y="136"/>
                    <a:pt x="55" y="136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1" y="144"/>
                    <a:pt x="11" y="144"/>
                    <a:pt x="11" y="144"/>
                  </a:cubicBezTo>
                  <a:lnTo>
                    <a:pt x="26" y="129"/>
                  </a:ln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9" name="ï$ľïḓé"/>
            <p:cNvSpPr/>
            <p:nvPr/>
          </p:nvSpPr>
          <p:spPr bwMode="auto">
            <a:xfrm>
              <a:off x="6927851" y="2805113"/>
              <a:ext cx="296863" cy="449263"/>
            </a:xfrm>
            <a:custGeom>
              <a:avLst/>
              <a:gdLst>
                <a:gd name="T0" fmla="*/ 45 w 105"/>
                <a:gd name="T1" fmla="*/ 0 h 159"/>
                <a:gd name="T2" fmla="*/ 104 w 105"/>
                <a:gd name="T3" fmla="*/ 62 h 159"/>
                <a:gd name="T4" fmla="*/ 57 w 105"/>
                <a:gd name="T5" fmla="*/ 159 h 159"/>
                <a:gd name="T6" fmla="*/ 0 w 105"/>
                <a:gd name="T7" fmla="*/ 114 h 159"/>
                <a:gd name="T8" fmla="*/ 27 w 105"/>
                <a:gd name="T9" fmla="*/ 47 h 159"/>
                <a:gd name="T10" fmla="*/ 45 w 105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59">
                  <a:moveTo>
                    <a:pt x="45" y="0"/>
                  </a:moveTo>
                  <a:cubicBezTo>
                    <a:pt x="45" y="0"/>
                    <a:pt x="105" y="10"/>
                    <a:pt x="104" y="62"/>
                  </a:cubicBezTo>
                  <a:cubicBezTo>
                    <a:pt x="104" y="96"/>
                    <a:pt x="57" y="159"/>
                    <a:pt x="57" y="159"/>
                  </a:cubicBezTo>
                  <a:cubicBezTo>
                    <a:pt x="57" y="159"/>
                    <a:pt x="32" y="124"/>
                    <a:pt x="0" y="114"/>
                  </a:cubicBezTo>
                  <a:cubicBezTo>
                    <a:pt x="0" y="114"/>
                    <a:pt x="25" y="66"/>
                    <a:pt x="27" y="47"/>
                  </a:cubicBezTo>
                  <a:cubicBezTo>
                    <a:pt x="29" y="27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FED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0" name="iṡ1íḋe"/>
            <p:cNvSpPr/>
            <p:nvPr/>
          </p:nvSpPr>
          <p:spPr bwMode="auto">
            <a:xfrm>
              <a:off x="5822951" y="3532188"/>
              <a:ext cx="517525" cy="42863"/>
            </a:xfrm>
            <a:custGeom>
              <a:avLst/>
              <a:gdLst>
                <a:gd name="T0" fmla="*/ 12 w 183"/>
                <a:gd name="T1" fmla="*/ 15 h 15"/>
                <a:gd name="T2" fmla="*/ 183 w 183"/>
                <a:gd name="T3" fmla="*/ 15 h 15"/>
                <a:gd name="T4" fmla="*/ 183 w 183"/>
                <a:gd name="T5" fmla="*/ 0 h 15"/>
                <a:gd name="T6" fmla="*/ 0 w 183"/>
                <a:gd name="T7" fmla="*/ 0 h 15"/>
                <a:gd name="T8" fmla="*/ 0 w 183"/>
                <a:gd name="T9" fmla="*/ 3 h 15"/>
                <a:gd name="T10" fmla="*/ 12 w 183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5">
                  <a:moveTo>
                    <a:pt x="12" y="15"/>
                  </a:moveTo>
                  <a:cubicBezTo>
                    <a:pt x="183" y="15"/>
                    <a:pt x="183" y="15"/>
                    <a:pt x="183" y="1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5" y="15"/>
                    <a:pt x="1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1" name="îṥlïḑè"/>
            <p:cNvSpPr/>
            <p:nvPr/>
          </p:nvSpPr>
          <p:spPr bwMode="auto">
            <a:xfrm>
              <a:off x="6119813" y="3543300"/>
              <a:ext cx="173038" cy="14288"/>
            </a:xfrm>
            <a:prstGeom prst="rect">
              <a:avLst/>
            </a:pr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2" name="iś1ïdé"/>
            <p:cNvSpPr/>
            <p:nvPr/>
          </p:nvSpPr>
          <p:spPr bwMode="auto">
            <a:xfrm>
              <a:off x="6069013" y="3543300"/>
              <a:ext cx="25400" cy="14288"/>
            </a:xfrm>
            <a:prstGeom prst="rect">
              <a:avLst/>
            </a:pr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3" name="ïṡḷîḍé"/>
            <p:cNvSpPr/>
            <p:nvPr/>
          </p:nvSpPr>
          <p:spPr bwMode="auto">
            <a:xfrm>
              <a:off x="5003801" y="3192463"/>
              <a:ext cx="47625" cy="203200"/>
            </a:xfrm>
            <a:custGeom>
              <a:avLst/>
              <a:gdLst>
                <a:gd name="T0" fmla="*/ 14 w 30"/>
                <a:gd name="T1" fmla="*/ 128 h 128"/>
                <a:gd name="T2" fmla="*/ 0 w 30"/>
                <a:gd name="T3" fmla="*/ 22 h 128"/>
                <a:gd name="T4" fmla="*/ 5 w 30"/>
                <a:gd name="T5" fmla="*/ 0 h 128"/>
                <a:gd name="T6" fmla="*/ 16 w 30"/>
                <a:gd name="T7" fmla="*/ 18 h 128"/>
                <a:gd name="T8" fmla="*/ 30 w 30"/>
                <a:gd name="T9" fmla="*/ 128 h 128"/>
                <a:gd name="T10" fmla="*/ 14 w 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8">
                  <a:moveTo>
                    <a:pt x="14" y="128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16" y="18"/>
                  </a:lnTo>
                  <a:lnTo>
                    <a:pt x="30" y="128"/>
                  </a:lnTo>
                  <a:lnTo>
                    <a:pt x="14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4" name="iṡḷîḋê"/>
            <p:cNvSpPr/>
            <p:nvPr/>
          </p:nvSpPr>
          <p:spPr bwMode="auto">
            <a:xfrm>
              <a:off x="5138738" y="3209925"/>
              <a:ext cx="52388" cy="203200"/>
            </a:xfrm>
            <a:custGeom>
              <a:avLst/>
              <a:gdLst>
                <a:gd name="T0" fmla="*/ 0 w 33"/>
                <a:gd name="T1" fmla="*/ 125 h 128"/>
                <a:gd name="T2" fmla="*/ 16 w 33"/>
                <a:gd name="T3" fmla="*/ 18 h 128"/>
                <a:gd name="T4" fmla="*/ 25 w 33"/>
                <a:gd name="T5" fmla="*/ 0 h 128"/>
                <a:gd name="T6" fmla="*/ 33 w 33"/>
                <a:gd name="T7" fmla="*/ 18 h 128"/>
                <a:gd name="T8" fmla="*/ 16 w 33"/>
                <a:gd name="T9" fmla="*/ 128 h 128"/>
                <a:gd name="T10" fmla="*/ 0 w 33"/>
                <a:gd name="T11" fmla="*/ 1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8">
                  <a:moveTo>
                    <a:pt x="0" y="125"/>
                  </a:moveTo>
                  <a:lnTo>
                    <a:pt x="16" y="18"/>
                  </a:lnTo>
                  <a:lnTo>
                    <a:pt x="25" y="0"/>
                  </a:lnTo>
                  <a:lnTo>
                    <a:pt x="33" y="18"/>
                  </a:lnTo>
                  <a:lnTo>
                    <a:pt x="16" y="12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5" name="îsḷîḓê"/>
            <p:cNvSpPr/>
            <p:nvPr/>
          </p:nvSpPr>
          <p:spPr bwMode="auto">
            <a:xfrm>
              <a:off x="5059363" y="3217863"/>
              <a:ext cx="31750" cy="204788"/>
            </a:xfrm>
            <a:custGeom>
              <a:avLst/>
              <a:gdLst>
                <a:gd name="T0" fmla="*/ 0 w 20"/>
                <a:gd name="T1" fmla="*/ 129 h 129"/>
                <a:gd name="T2" fmla="*/ 2 w 20"/>
                <a:gd name="T3" fmla="*/ 18 h 129"/>
                <a:gd name="T4" fmla="*/ 11 w 20"/>
                <a:gd name="T5" fmla="*/ 0 h 129"/>
                <a:gd name="T6" fmla="*/ 20 w 20"/>
                <a:gd name="T7" fmla="*/ 18 h 129"/>
                <a:gd name="T8" fmla="*/ 18 w 20"/>
                <a:gd name="T9" fmla="*/ 129 h 129"/>
                <a:gd name="T10" fmla="*/ 0 w 20"/>
                <a:gd name="T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9">
                  <a:moveTo>
                    <a:pt x="0" y="129"/>
                  </a:moveTo>
                  <a:lnTo>
                    <a:pt x="2" y="18"/>
                  </a:lnTo>
                  <a:lnTo>
                    <a:pt x="11" y="0"/>
                  </a:lnTo>
                  <a:lnTo>
                    <a:pt x="20" y="18"/>
                  </a:lnTo>
                  <a:lnTo>
                    <a:pt x="1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6" name="íṡlîďê"/>
            <p:cNvSpPr/>
            <p:nvPr/>
          </p:nvSpPr>
          <p:spPr bwMode="auto">
            <a:xfrm>
              <a:off x="5005388" y="3370263"/>
              <a:ext cx="176213" cy="220663"/>
            </a:xfrm>
            <a:custGeom>
              <a:avLst/>
              <a:gdLst>
                <a:gd name="T0" fmla="*/ 100 w 111"/>
                <a:gd name="T1" fmla="*/ 139 h 139"/>
                <a:gd name="T2" fmla="*/ 17 w 111"/>
                <a:gd name="T3" fmla="*/ 139 h 139"/>
                <a:gd name="T4" fmla="*/ 0 w 111"/>
                <a:gd name="T5" fmla="*/ 0 h 139"/>
                <a:gd name="T6" fmla="*/ 111 w 111"/>
                <a:gd name="T7" fmla="*/ 0 h 139"/>
                <a:gd name="T8" fmla="*/ 100 w 111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9">
                  <a:moveTo>
                    <a:pt x="100" y="139"/>
                  </a:moveTo>
                  <a:lnTo>
                    <a:pt x="17" y="13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00" y="139"/>
                  </a:lnTo>
                  <a:close/>
                </a:path>
              </a:pathLst>
            </a:custGeom>
            <a:solidFill>
              <a:srgbClr val="FED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7" name="ïś1íḓe"/>
            <p:cNvSpPr/>
            <p:nvPr/>
          </p:nvSpPr>
          <p:spPr bwMode="auto">
            <a:xfrm>
              <a:off x="6491288" y="3698875"/>
              <a:ext cx="428625" cy="1562100"/>
            </a:xfrm>
            <a:custGeom>
              <a:avLst/>
              <a:gdLst>
                <a:gd name="T0" fmla="*/ 250 w 270"/>
                <a:gd name="T1" fmla="*/ 984 h 984"/>
                <a:gd name="T2" fmla="*/ 270 w 270"/>
                <a:gd name="T3" fmla="*/ 984 h 984"/>
                <a:gd name="T4" fmla="*/ 43 w 270"/>
                <a:gd name="T5" fmla="*/ 0 h 984"/>
                <a:gd name="T6" fmla="*/ 0 w 270"/>
                <a:gd name="T7" fmla="*/ 0 h 984"/>
                <a:gd name="T8" fmla="*/ 250 w 270"/>
                <a:gd name="T9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984">
                  <a:moveTo>
                    <a:pt x="250" y="984"/>
                  </a:moveTo>
                  <a:lnTo>
                    <a:pt x="270" y="984"/>
                  </a:lnTo>
                  <a:lnTo>
                    <a:pt x="43" y="0"/>
                  </a:lnTo>
                  <a:lnTo>
                    <a:pt x="0" y="0"/>
                  </a:lnTo>
                  <a:lnTo>
                    <a:pt x="250" y="9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8" name="í$1îďè"/>
            <p:cNvSpPr/>
            <p:nvPr/>
          </p:nvSpPr>
          <p:spPr bwMode="auto">
            <a:xfrm>
              <a:off x="5913438" y="3698875"/>
              <a:ext cx="263525" cy="1547813"/>
            </a:xfrm>
            <a:custGeom>
              <a:avLst/>
              <a:gdLst>
                <a:gd name="T0" fmla="*/ 0 w 166"/>
                <a:gd name="T1" fmla="*/ 975 h 975"/>
                <a:gd name="T2" fmla="*/ 19 w 166"/>
                <a:gd name="T3" fmla="*/ 975 h 975"/>
                <a:gd name="T4" fmla="*/ 166 w 166"/>
                <a:gd name="T5" fmla="*/ 0 h 975"/>
                <a:gd name="T6" fmla="*/ 123 w 166"/>
                <a:gd name="T7" fmla="*/ 0 h 975"/>
                <a:gd name="T8" fmla="*/ 0 w 166"/>
                <a:gd name="T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975">
                  <a:moveTo>
                    <a:pt x="0" y="975"/>
                  </a:moveTo>
                  <a:lnTo>
                    <a:pt x="19" y="975"/>
                  </a:lnTo>
                  <a:lnTo>
                    <a:pt x="166" y="0"/>
                  </a:lnTo>
                  <a:lnTo>
                    <a:pt x="123" y="0"/>
                  </a:lnTo>
                  <a:lnTo>
                    <a:pt x="0" y="9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9" name="ïṥ1íḋê"/>
            <p:cNvSpPr/>
            <p:nvPr/>
          </p:nvSpPr>
          <p:spPr bwMode="auto">
            <a:xfrm>
              <a:off x="5137151" y="3698875"/>
              <a:ext cx="322263" cy="1557338"/>
            </a:xfrm>
            <a:custGeom>
              <a:avLst/>
              <a:gdLst>
                <a:gd name="T0" fmla="*/ 183 w 203"/>
                <a:gd name="T1" fmla="*/ 981 h 981"/>
                <a:gd name="T2" fmla="*/ 203 w 203"/>
                <a:gd name="T3" fmla="*/ 981 h 981"/>
                <a:gd name="T4" fmla="*/ 42 w 203"/>
                <a:gd name="T5" fmla="*/ 0 h 981"/>
                <a:gd name="T6" fmla="*/ 0 w 203"/>
                <a:gd name="T7" fmla="*/ 0 h 981"/>
                <a:gd name="T8" fmla="*/ 183 w 203"/>
                <a:gd name="T9" fmla="*/ 98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981">
                  <a:moveTo>
                    <a:pt x="183" y="981"/>
                  </a:moveTo>
                  <a:lnTo>
                    <a:pt x="203" y="98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83" y="9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70" name="íSľíḋè"/>
            <p:cNvSpPr/>
            <p:nvPr/>
          </p:nvSpPr>
          <p:spPr bwMode="auto">
            <a:xfrm>
              <a:off x="4530726" y="3698875"/>
              <a:ext cx="336550" cy="1539875"/>
            </a:xfrm>
            <a:custGeom>
              <a:avLst/>
              <a:gdLst>
                <a:gd name="T0" fmla="*/ 0 w 212"/>
                <a:gd name="T1" fmla="*/ 970 h 970"/>
                <a:gd name="T2" fmla="*/ 19 w 212"/>
                <a:gd name="T3" fmla="*/ 970 h 970"/>
                <a:gd name="T4" fmla="*/ 212 w 212"/>
                <a:gd name="T5" fmla="*/ 0 h 970"/>
                <a:gd name="T6" fmla="*/ 169 w 212"/>
                <a:gd name="T7" fmla="*/ 0 h 970"/>
                <a:gd name="T8" fmla="*/ 0 w 212"/>
                <a:gd name="T9" fmla="*/ 97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970">
                  <a:moveTo>
                    <a:pt x="0" y="970"/>
                  </a:moveTo>
                  <a:lnTo>
                    <a:pt x="19" y="970"/>
                  </a:lnTo>
                  <a:lnTo>
                    <a:pt x="212" y="0"/>
                  </a:lnTo>
                  <a:lnTo>
                    <a:pt x="169" y="0"/>
                  </a:lnTo>
                  <a:lnTo>
                    <a:pt x="0" y="9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71" name="îṣľiḍé"/>
            <p:cNvSpPr/>
            <p:nvPr/>
          </p:nvSpPr>
          <p:spPr bwMode="auto">
            <a:xfrm>
              <a:off x="5062538" y="3629025"/>
              <a:ext cx="1689100" cy="69850"/>
            </a:xfrm>
            <a:prstGeom prst="rect">
              <a:avLst/>
            </a:prstGeom>
            <a:solidFill>
              <a:srgbClr val="8CA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72" name="íśľïďe"/>
            <p:cNvSpPr/>
            <p:nvPr/>
          </p:nvSpPr>
          <p:spPr bwMode="auto">
            <a:xfrm>
              <a:off x="4521201" y="3629025"/>
              <a:ext cx="1555750" cy="69850"/>
            </a:xfrm>
            <a:prstGeom prst="rect">
              <a:avLst/>
            </a:prstGeom>
            <a:solidFill>
              <a:srgbClr val="A0B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73" name="îṣļîḋe"/>
            <p:cNvSpPr/>
            <p:nvPr/>
          </p:nvSpPr>
          <p:spPr bwMode="auto">
            <a:xfrm>
              <a:off x="5099051" y="3568700"/>
              <a:ext cx="1806575" cy="93663"/>
            </a:xfrm>
            <a:prstGeom prst="rect">
              <a:avLst/>
            </a:prstGeom>
            <a:solidFill>
              <a:srgbClr val="A0B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74" name="ïšlíḓe"/>
            <p:cNvSpPr/>
            <p:nvPr/>
          </p:nvSpPr>
          <p:spPr bwMode="auto">
            <a:xfrm>
              <a:off x="4283076" y="3568700"/>
              <a:ext cx="1674813" cy="93663"/>
            </a:xfrm>
            <a:prstGeom prst="rect">
              <a:avLst/>
            </a:prstGeom>
            <a:solidFill>
              <a:srgbClr val="D2E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86149" y="3873500"/>
            <a:ext cx="6342056" cy="1886585"/>
            <a:chOff x="2104" y="6340"/>
            <a:chExt cx="9987" cy="2971"/>
          </a:xfrm>
        </p:grpSpPr>
        <p:sp>
          <p:nvSpPr>
            <p:cNvPr id="79" name="sketched-right-arrow_37071"/>
            <p:cNvSpPr>
              <a:spLocks noChangeAspect="1"/>
            </p:cNvSpPr>
            <p:nvPr/>
          </p:nvSpPr>
          <p:spPr bwMode="auto">
            <a:xfrm>
              <a:off x="2118" y="6509"/>
              <a:ext cx="960" cy="638"/>
            </a:xfrm>
            <a:custGeom>
              <a:avLst/>
              <a:gdLst>
                <a:gd name="connsiteX0" fmla="*/ 359049 w 599972"/>
                <a:gd name="connsiteY0" fmla="*/ 349705 h 398667"/>
                <a:gd name="connsiteX1" fmla="*/ 362846 w 599972"/>
                <a:gd name="connsiteY1" fmla="*/ 382327 h 398667"/>
                <a:gd name="connsiteX2" fmla="*/ 363606 w 599972"/>
                <a:gd name="connsiteY2" fmla="*/ 382327 h 398667"/>
                <a:gd name="connsiteX3" fmla="*/ 366860 w 599972"/>
                <a:gd name="connsiteY3" fmla="*/ 386879 h 398667"/>
                <a:gd name="connsiteX4" fmla="*/ 365124 w 599972"/>
                <a:gd name="connsiteY4" fmla="*/ 386879 h 398667"/>
                <a:gd name="connsiteX5" fmla="*/ 367402 w 599972"/>
                <a:gd name="connsiteY5" fmla="*/ 387637 h 398667"/>
                <a:gd name="connsiteX6" fmla="*/ 366860 w 599972"/>
                <a:gd name="connsiteY6" fmla="*/ 386879 h 398667"/>
                <a:gd name="connsiteX7" fmla="*/ 371959 w 599972"/>
                <a:gd name="connsiteY7" fmla="*/ 386879 h 398667"/>
                <a:gd name="connsiteX8" fmla="*/ 392462 w 599972"/>
                <a:gd name="connsiteY8" fmla="*/ 369430 h 398667"/>
                <a:gd name="connsiteX9" fmla="*/ 382590 w 599972"/>
                <a:gd name="connsiteY9" fmla="*/ 366396 h 398667"/>
                <a:gd name="connsiteX10" fmla="*/ 364365 w 599972"/>
                <a:gd name="connsiteY10" fmla="*/ 355016 h 398667"/>
                <a:gd name="connsiteX11" fmla="*/ 359049 w 599972"/>
                <a:gd name="connsiteY11" fmla="*/ 349705 h 398667"/>
                <a:gd name="connsiteX12" fmla="*/ 352974 w 599972"/>
                <a:gd name="connsiteY12" fmla="*/ 311774 h 398667"/>
                <a:gd name="connsiteX13" fmla="*/ 358290 w 599972"/>
                <a:gd name="connsiteY13" fmla="*/ 333774 h 398667"/>
                <a:gd name="connsiteX14" fmla="*/ 364365 w 599972"/>
                <a:gd name="connsiteY14" fmla="*/ 337567 h 398667"/>
                <a:gd name="connsiteX15" fmla="*/ 393981 w 599972"/>
                <a:gd name="connsiteY15" fmla="*/ 356533 h 398667"/>
                <a:gd name="connsiteX16" fmla="*/ 399296 w 599972"/>
                <a:gd name="connsiteY16" fmla="*/ 364120 h 398667"/>
                <a:gd name="connsiteX17" fmla="*/ 406890 w 599972"/>
                <a:gd name="connsiteY17" fmla="*/ 357292 h 398667"/>
                <a:gd name="connsiteX18" fmla="*/ 419800 w 599972"/>
                <a:gd name="connsiteY18" fmla="*/ 346671 h 398667"/>
                <a:gd name="connsiteX19" fmla="*/ 407649 w 599972"/>
                <a:gd name="connsiteY19" fmla="*/ 345154 h 398667"/>
                <a:gd name="connsiteX20" fmla="*/ 361327 w 599972"/>
                <a:gd name="connsiteY20" fmla="*/ 318601 h 398667"/>
                <a:gd name="connsiteX21" fmla="*/ 352974 w 599972"/>
                <a:gd name="connsiteY21" fmla="*/ 311774 h 398667"/>
                <a:gd name="connsiteX22" fmla="*/ 109123 w 599972"/>
                <a:gd name="connsiteY22" fmla="*/ 286740 h 398667"/>
                <a:gd name="connsiteX23" fmla="*/ 121475 w 599972"/>
                <a:gd name="connsiteY23" fmla="*/ 292050 h 398667"/>
                <a:gd name="connsiteX24" fmla="*/ 130698 w 599972"/>
                <a:gd name="connsiteY24" fmla="*/ 292494 h 398667"/>
                <a:gd name="connsiteX25" fmla="*/ 132688 w 599972"/>
                <a:gd name="connsiteY25" fmla="*/ 292809 h 398667"/>
                <a:gd name="connsiteX26" fmla="*/ 137248 w 599972"/>
                <a:gd name="connsiteY26" fmla="*/ 292809 h 398667"/>
                <a:gd name="connsiteX27" fmla="*/ 130698 w 599972"/>
                <a:gd name="connsiteY27" fmla="*/ 292494 h 398667"/>
                <a:gd name="connsiteX28" fmla="*/ 120715 w 599972"/>
                <a:gd name="connsiteY28" fmla="*/ 290912 h 398667"/>
                <a:gd name="connsiteX29" fmla="*/ 109883 w 599972"/>
                <a:gd name="connsiteY29" fmla="*/ 286740 h 398667"/>
                <a:gd name="connsiteX30" fmla="*/ 109123 w 599972"/>
                <a:gd name="connsiteY30" fmla="*/ 286740 h 398667"/>
                <a:gd name="connsiteX31" fmla="*/ 20258 w 599972"/>
                <a:gd name="connsiteY31" fmla="*/ 285960 h 398667"/>
                <a:gd name="connsiteX32" fmla="*/ 21777 w 599972"/>
                <a:gd name="connsiteY32" fmla="*/ 286719 h 398667"/>
                <a:gd name="connsiteX33" fmla="*/ 44566 w 599972"/>
                <a:gd name="connsiteY33" fmla="*/ 292786 h 398667"/>
                <a:gd name="connsiteX34" fmla="*/ 20258 w 599972"/>
                <a:gd name="connsiteY34" fmla="*/ 285960 h 398667"/>
                <a:gd name="connsiteX35" fmla="*/ 194216 w 599972"/>
                <a:gd name="connsiteY35" fmla="*/ 284468 h 398667"/>
                <a:gd name="connsiteX36" fmla="*/ 197254 w 599972"/>
                <a:gd name="connsiteY36" fmla="*/ 285985 h 398667"/>
                <a:gd name="connsiteX37" fmla="*/ 197300 w 599972"/>
                <a:gd name="connsiteY37" fmla="*/ 285997 h 398667"/>
                <a:gd name="connsiteX38" fmla="*/ 208174 w 599972"/>
                <a:gd name="connsiteY38" fmla="*/ 291389 h 398667"/>
                <a:gd name="connsiteX39" fmla="*/ 219064 w 599972"/>
                <a:gd name="connsiteY39" fmla="*/ 291791 h 398667"/>
                <a:gd name="connsiteX40" fmla="*/ 220044 w 599972"/>
                <a:gd name="connsiteY40" fmla="*/ 292052 h 398667"/>
                <a:gd name="connsiteX41" fmla="*/ 226121 w 599972"/>
                <a:gd name="connsiteY41" fmla="*/ 292052 h 398667"/>
                <a:gd name="connsiteX42" fmla="*/ 219064 w 599972"/>
                <a:gd name="connsiteY42" fmla="*/ 291791 h 398667"/>
                <a:gd name="connsiteX43" fmla="*/ 197300 w 599972"/>
                <a:gd name="connsiteY43" fmla="*/ 285997 h 398667"/>
                <a:gd name="connsiteX44" fmla="*/ 289186 w 599972"/>
                <a:gd name="connsiteY44" fmla="*/ 275359 h 398667"/>
                <a:gd name="connsiteX45" fmla="*/ 295261 w 599972"/>
                <a:gd name="connsiteY45" fmla="*/ 281428 h 398667"/>
                <a:gd name="connsiteX46" fmla="*/ 303615 w 599972"/>
                <a:gd name="connsiteY46" fmla="*/ 285980 h 398667"/>
                <a:gd name="connsiteX47" fmla="*/ 306652 w 599972"/>
                <a:gd name="connsiteY47" fmla="*/ 287497 h 398667"/>
                <a:gd name="connsiteX48" fmla="*/ 289186 w 599972"/>
                <a:gd name="connsiteY48" fmla="*/ 275359 h 398667"/>
                <a:gd name="connsiteX49" fmla="*/ 105322 w 599972"/>
                <a:gd name="connsiteY49" fmla="*/ 210883 h 398667"/>
                <a:gd name="connsiteX50" fmla="*/ 105322 w 599972"/>
                <a:gd name="connsiteY50" fmla="*/ 234398 h 398667"/>
                <a:gd name="connsiteX51" fmla="*/ 105322 w 599972"/>
                <a:gd name="connsiteY51" fmla="*/ 255639 h 398667"/>
                <a:gd name="connsiteX52" fmla="*/ 109883 w 599972"/>
                <a:gd name="connsiteY52" fmla="*/ 256397 h 398667"/>
                <a:gd name="connsiteX53" fmla="*/ 150171 w 599972"/>
                <a:gd name="connsiteY53" fmla="*/ 279154 h 398667"/>
                <a:gd name="connsiteX54" fmla="*/ 155492 w 599972"/>
                <a:gd name="connsiteY54" fmla="*/ 283706 h 398667"/>
                <a:gd name="connsiteX55" fmla="*/ 156252 w 599972"/>
                <a:gd name="connsiteY55" fmla="*/ 281430 h 398667"/>
                <a:gd name="connsiteX56" fmla="*/ 156252 w 599972"/>
                <a:gd name="connsiteY56" fmla="*/ 240467 h 398667"/>
                <a:gd name="connsiteX57" fmla="*/ 151691 w 599972"/>
                <a:gd name="connsiteY57" fmla="*/ 238191 h 398667"/>
                <a:gd name="connsiteX58" fmla="*/ 109883 w 599972"/>
                <a:gd name="connsiteY58" fmla="*/ 214676 h 398667"/>
                <a:gd name="connsiteX59" fmla="*/ 105322 w 599972"/>
                <a:gd name="connsiteY59" fmla="*/ 210883 h 398667"/>
                <a:gd name="connsiteX60" fmla="*/ 191177 w 599972"/>
                <a:gd name="connsiteY60" fmla="*/ 209378 h 398667"/>
                <a:gd name="connsiteX61" fmla="*/ 191177 w 599972"/>
                <a:gd name="connsiteY61" fmla="*/ 234408 h 398667"/>
                <a:gd name="connsiteX62" fmla="*/ 191177 w 599972"/>
                <a:gd name="connsiteY62" fmla="*/ 254887 h 398667"/>
                <a:gd name="connsiteX63" fmla="*/ 197254 w 599972"/>
                <a:gd name="connsiteY63" fmla="*/ 256404 h 398667"/>
                <a:gd name="connsiteX64" fmla="*/ 237516 w 599972"/>
                <a:gd name="connsiteY64" fmla="*/ 279158 h 398667"/>
                <a:gd name="connsiteX65" fmla="*/ 243593 w 599972"/>
                <a:gd name="connsiteY65" fmla="*/ 284468 h 398667"/>
                <a:gd name="connsiteX66" fmla="*/ 245112 w 599972"/>
                <a:gd name="connsiteY66" fmla="*/ 281434 h 398667"/>
                <a:gd name="connsiteX67" fmla="*/ 245112 w 599972"/>
                <a:gd name="connsiteY67" fmla="*/ 239717 h 398667"/>
                <a:gd name="connsiteX68" fmla="*/ 239035 w 599972"/>
                <a:gd name="connsiteY68" fmla="*/ 238200 h 398667"/>
                <a:gd name="connsiteX69" fmla="*/ 197254 w 599972"/>
                <a:gd name="connsiteY69" fmla="*/ 214687 h 398667"/>
                <a:gd name="connsiteX70" fmla="*/ 191177 w 599972"/>
                <a:gd name="connsiteY70" fmla="*/ 209378 h 398667"/>
                <a:gd name="connsiteX71" fmla="*/ 16459 w 599972"/>
                <a:gd name="connsiteY71" fmla="*/ 209363 h 398667"/>
                <a:gd name="connsiteX72" fmla="*/ 16459 w 599972"/>
                <a:gd name="connsiteY72" fmla="*/ 234390 h 398667"/>
                <a:gd name="connsiteX73" fmla="*/ 16459 w 599972"/>
                <a:gd name="connsiteY73" fmla="*/ 255625 h 398667"/>
                <a:gd name="connsiteX74" fmla="*/ 22536 w 599972"/>
                <a:gd name="connsiteY74" fmla="*/ 257141 h 398667"/>
                <a:gd name="connsiteX75" fmla="*/ 62798 w 599972"/>
                <a:gd name="connsiteY75" fmla="*/ 279893 h 398667"/>
                <a:gd name="connsiteX76" fmla="*/ 68115 w 599972"/>
                <a:gd name="connsiteY76" fmla="*/ 284443 h 398667"/>
                <a:gd name="connsiteX77" fmla="*/ 70394 w 599972"/>
                <a:gd name="connsiteY77" fmla="*/ 281410 h 398667"/>
                <a:gd name="connsiteX78" fmla="*/ 70394 w 599972"/>
                <a:gd name="connsiteY78" fmla="*/ 240457 h 398667"/>
                <a:gd name="connsiteX79" fmla="*/ 64317 w 599972"/>
                <a:gd name="connsiteY79" fmla="*/ 238940 h 398667"/>
                <a:gd name="connsiteX80" fmla="*/ 22536 w 599972"/>
                <a:gd name="connsiteY80" fmla="*/ 215430 h 398667"/>
                <a:gd name="connsiteX81" fmla="*/ 16459 w 599972"/>
                <a:gd name="connsiteY81" fmla="*/ 209363 h 398667"/>
                <a:gd name="connsiteX82" fmla="*/ 105322 w 599972"/>
                <a:gd name="connsiteY82" fmla="*/ 170678 h 398667"/>
                <a:gd name="connsiteX83" fmla="*/ 105322 w 599972"/>
                <a:gd name="connsiteY83" fmla="*/ 190401 h 398667"/>
                <a:gd name="connsiteX84" fmla="*/ 109123 w 599972"/>
                <a:gd name="connsiteY84" fmla="*/ 191918 h 398667"/>
                <a:gd name="connsiteX85" fmla="*/ 152451 w 599972"/>
                <a:gd name="connsiteY85" fmla="*/ 219986 h 398667"/>
                <a:gd name="connsiteX86" fmla="*/ 156252 w 599972"/>
                <a:gd name="connsiteY86" fmla="*/ 223778 h 398667"/>
                <a:gd name="connsiteX87" fmla="*/ 156252 w 599972"/>
                <a:gd name="connsiteY87" fmla="*/ 203297 h 398667"/>
                <a:gd name="connsiteX88" fmla="*/ 152451 w 599972"/>
                <a:gd name="connsiteY88" fmla="*/ 201021 h 398667"/>
                <a:gd name="connsiteX89" fmla="*/ 109123 w 599972"/>
                <a:gd name="connsiteY89" fmla="*/ 173712 h 398667"/>
                <a:gd name="connsiteX90" fmla="*/ 105322 w 599972"/>
                <a:gd name="connsiteY90" fmla="*/ 170678 h 398667"/>
                <a:gd name="connsiteX91" fmla="*/ 191177 w 599972"/>
                <a:gd name="connsiteY91" fmla="*/ 169178 h 398667"/>
                <a:gd name="connsiteX92" fmla="*/ 191177 w 599972"/>
                <a:gd name="connsiteY92" fmla="*/ 190416 h 398667"/>
                <a:gd name="connsiteX93" fmla="*/ 196495 w 599972"/>
                <a:gd name="connsiteY93" fmla="*/ 191933 h 398667"/>
                <a:gd name="connsiteX94" fmla="*/ 239795 w 599972"/>
                <a:gd name="connsiteY94" fmla="*/ 219997 h 398667"/>
                <a:gd name="connsiteX95" fmla="*/ 245112 w 599972"/>
                <a:gd name="connsiteY95" fmla="*/ 225306 h 398667"/>
                <a:gd name="connsiteX96" fmla="*/ 245112 w 599972"/>
                <a:gd name="connsiteY96" fmla="*/ 203310 h 398667"/>
                <a:gd name="connsiteX97" fmla="*/ 239795 w 599972"/>
                <a:gd name="connsiteY97" fmla="*/ 201035 h 398667"/>
                <a:gd name="connsiteX98" fmla="*/ 196495 w 599972"/>
                <a:gd name="connsiteY98" fmla="*/ 173729 h 398667"/>
                <a:gd name="connsiteX99" fmla="*/ 191177 w 599972"/>
                <a:gd name="connsiteY99" fmla="*/ 169178 h 398667"/>
                <a:gd name="connsiteX100" fmla="*/ 16459 w 599972"/>
                <a:gd name="connsiteY100" fmla="*/ 169168 h 398667"/>
                <a:gd name="connsiteX101" fmla="*/ 16459 w 599972"/>
                <a:gd name="connsiteY101" fmla="*/ 190403 h 398667"/>
                <a:gd name="connsiteX102" fmla="*/ 21777 w 599972"/>
                <a:gd name="connsiteY102" fmla="*/ 191920 h 398667"/>
                <a:gd name="connsiteX103" fmla="*/ 65077 w 599972"/>
                <a:gd name="connsiteY103" fmla="*/ 220739 h 398667"/>
                <a:gd name="connsiteX104" fmla="*/ 70394 w 599972"/>
                <a:gd name="connsiteY104" fmla="*/ 225289 h 398667"/>
                <a:gd name="connsiteX105" fmla="*/ 70394 w 599972"/>
                <a:gd name="connsiteY105" fmla="*/ 203296 h 398667"/>
                <a:gd name="connsiteX106" fmla="*/ 64317 w 599972"/>
                <a:gd name="connsiteY106" fmla="*/ 201021 h 398667"/>
                <a:gd name="connsiteX107" fmla="*/ 21777 w 599972"/>
                <a:gd name="connsiteY107" fmla="*/ 174477 h 398667"/>
                <a:gd name="connsiteX108" fmla="*/ 16459 w 599972"/>
                <a:gd name="connsiteY108" fmla="*/ 169168 h 398667"/>
                <a:gd name="connsiteX109" fmla="*/ 311968 w 599972"/>
                <a:gd name="connsiteY109" fmla="*/ 154735 h 398667"/>
                <a:gd name="connsiteX110" fmla="*/ 407649 w 599972"/>
                <a:gd name="connsiteY110" fmla="*/ 215426 h 398667"/>
                <a:gd name="connsiteX111" fmla="*/ 493459 w 599972"/>
                <a:gd name="connsiteY111" fmla="*/ 265497 h 398667"/>
                <a:gd name="connsiteX112" fmla="*/ 494219 w 599972"/>
                <a:gd name="connsiteY112" fmla="*/ 265497 h 398667"/>
                <a:gd name="connsiteX113" fmla="*/ 311968 w 599972"/>
                <a:gd name="connsiteY113" fmla="*/ 154735 h 398667"/>
                <a:gd name="connsiteX114" fmla="*/ 105322 w 599972"/>
                <a:gd name="connsiteY114" fmla="*/ 153231 h 398667"/>
                <a:gd name="connsiteX115" fmla="*/ 105322 w 599972"/>
                <a:gd name="connsiteY115" fmla="*/ 156265 h 398667"/>
                <a:gd name="connsiteX116" fmla="*/ 109123 w 599972"/>
                <a:gd name="connsiteY116" fmla="*/ 157782 h 398667"/>
                <a:gd name="connsiteX117" fmla="*/ 153972 w 599972"/>
                <a:gd name="connsiteY117" fmla="*/ 185850 h 398667"/>
                <a:gd name="connsiteX118" fmla="*/ 156252 w 599972"/>
                <a:gd name="connsiteY118" fmla="*/ 187367 h 398667"/>
                <a:gd name="connsiteX119" fmla="*/ 156252 w 599972"/>
                <a:gd name="connsiteY119" fmla="*/ 184332 h 398667"/>
                <a:gd name="connsiteX120" fmla="*/ 152451 w 599972"/>
                <a:gd name="connsiteY120" fmla="*/ 182815 h 398667"/>
                <a:gd name="connsiteX121" fmla="*/ 109883 w 599972"/>
                <a:gd name="connsiteY121" fmla="*/ 157024 h 398667"/>
                <a:gd name="connsiteX122" fmla="*/ 105322 w 599972"/>
                <a:gd name="connsiteY122" fmla="*/ 153231 h 398667"/>
                <a:gd name="connsiteX123" fmla="*/ 191177 w 599972"/>
                <a:gd name="connsiteY123" fmla="*/ 151733 h 398667"/>
                <a:gd name="connsiteX124" fmla="*/ 191177 w 599972"/>
                <a:gd name="connsiteY124" fmla="*/ 155526 h 398667"/>
                <a:gd name="connsiteX125" fmla="*/ 197254 w 599972"/>
                <a:gd name="connsiteY125" fmla="*/ 157801 h 398667"/>
                <a:gd name="connsiteX126" fmla="*/ 241314 w 599972"/>
                <a:gd name="connsiteY126" fmla="*/ 185865 h 398667"/>
                <a:gd name="connsiteX127" fmla="*/ 245112 w 599972"/>
                <a:gd name="connsiteY127" fmla="*/ 188141 h 398667"/>
                <a:gd name="connsiteX128" fmla="*/ 245112 w 599972"/>
                <a:gd name="connsiteY128" fmla="*/ 184348 h 398667"/>
                <a:gd name="connsiteX129" fmla="*/ 239795 w 599972"/>
                <a:gd name="connsiteY129" fmla="*/ 182831 h 398667"/>
                <a:gd name="connsiteX130" fmla="*/ 197254 w 599972"/>
                <a:gd name="connsiteY130" fmla="*/ 156284 h 398667"/>
                <a:gd name="connsiteX131" fmla="*/ 191177 w 599972"/>
                <a:gd name="connsiteY131" fmla="*/ 151733 h 398667"/>
                <a:gd name="connsiteX132" fmla="*/ 16459 w 599972"/>
                <a:gd name="connsiteY132" fmla="*/ 151726 h 398667"/>
                <a:gd name="connsiteX133" fmla="*/ 16459 w 599972"/>
                <a:gd name="connsiteY133" fmla="*/ 156276 h 398667"/>
                <a:gd name="connsiteX134" fmla="*/ 21777 w 599972"/>
                <a:gd name="connsiteY134" fmla="*/ 158551 h 398667"/>
                <a:gd name="connsiteX135" fmla="*/ 66596 w 599972"/>
                <a:gd name="connsiteY135" fmla="*/ 185853 h 398667"/>
                <a:gd name="connsiteX136" fmla="*/ 70394 w 599972"/>
                <a:gd name="connsiteY136" fmla="*/ 188128 h 398667"/>
                <a:gd name="connsiteX137" fmla="*/ 70394 w 599972"/>
                <a:gd name="connsiteY137" fmla="*/ 185095 h 398667"/>
                <a:gd name="connsiteX138" fmla="*/ 64317 w 599972"/>
                <a:gd name="connsiteY138" fmla="*/ 182819 h 398667"/>
                <a:gd name="connsiteX139" fmla="*/ 21777 w 599972"/>
                <a:gd name="connsiteY139" fmla="*/ 157034 h 398667"/>
                <a:gd name="connsiteX140" fmla="*/ 16459 w 599972"/>
                <a:gd name="connsiteY140" fmla="*/ 151726 h 398667"/>
                <a:gd name="connsiteX141" fmla="*/ 285390 w 599972"/>
                <a:gd name="connsiteY141" fmla="*/ 147907 h 398667"/>
                <a:gd name="connsiteX142" fmla="*/ 286908 w 599972"/>
                <a:gd name="connsiteY142" fmla="*/ 250324 h 398667"/>
                <a:gd name="connsiteX143" fmla="*/ 295261 w 599972"/>
                <a:gd name="connsiteY143" fmla="*/ 249565 h 398667"/>
                <a:gd name="connsiteX144" fmla="*/ 430431 w 599972"/>
                <a:gd name="connsiteY144" fmla="*/ 326946 h 398667"/>
                <a:gd name="connsiteX145" fmla="*/ 434228 w 599972"/>
                <a:gd name="connsiteY145" fmla="*/ 334533 h 398667"/>
                <a:gd name="connsiteX146" fmla="*/ 470678 w 599972"/>
                <a:gd name="connsiteY146" fmla="*/ 303428 h 398667"/>
                <a:gd name="connsiteX147" fmla="*/ 460047 w 599972"/>
                <a:gd name="connsiteY147" fmla="*/ 301153 h 398667"/>
                <a:gd name="connsiteX148" fmla="*/ 429671 w 599972"/>
                <a:gd name="connsiteY148" fmla="*/ 282945 h 398667"/>
                <a:gd name="connsiteX149" fmla="*/ 295261 w 599972"/>
                <a:gd name="connsiteY149" fmla="*/ 209357 h 398667"/>
                <a:gd name="connsiteX150" fmla="*/ 285390 w 599972"/>
                <a:gd name="connsiteY150" fmla="*/ 195702 h 398667"/>
                <a:gd name="connsiteX151" fmla="*/ 289186 w 599972"/>
                <a:gd name="connsiteY151" fmla="*/ 188874 h 398667"/>
                <a:gd name="connsiteX152" fmla="*/ 289186 w 599972"/>
                <a:gd name="connsiteY152" fmla="*/ 188115 h 398667"/>
                <a:gd name="connsiteX153" fmla="*/ 285390 w 599972"/>
                <a:gd name="connsiteY153" fmla="*/ 176736 h 398667"/>
                <a:gd name="connsiteX154" fmla="*/ 294502 w 599972"/>
                <a:gd name="connsiteY154" fmla="*/ 175218 h 398667"/>
                <a:gd name="connsiteX155" fmla="*/ 428912 w 599972"/>
                <a:gd name="connsiteY155" fmla="*/ 265497 h 398667"/>
                <a:gd name="connsiteX156" fmla="*/ 472956 w 599972"/>
                <a:gd name="connsiteY156" fmla="*/ 290532 h 398667"/>
                <a:gd name="connsiteX157" fmla="*/ 478272 w 599972"/>
                <a:gd name="connsiteY157" fmla="*/ 297359 h 398667"/>
                <a:gd name="connsiteX158" fmla="*/ 498015 w 599972"/>
                <a:gd name="connsiteY158" fmla="*/ 280669 h 398667"/>
                <a:gd name="connsiteX159" fmla="*/ 486625 w 599972"/>
                <a:gd name="connsiteY159" fmla="*/ 279152 h 398667"/>
                <a:gd name="connsiteX160" fmla="*/ 436506 w 599972"/>
                <a:gd name="connsiteY160" fmla="*/ 249565 h 398667"/>
                <a:gd name="connsiteX161" fmla="*/ 295261 w 599972"/>
                <a:gd name="connsiteY161" fmla="*/ 160804 h 398667"/>
                <a:gd name="connsiteX162" fmla="*/ 285390 w 599972"/>
                <a:gd name="connsiteY162" fmla="*/ 147907 h 398667"/>
                <a:gd name="connsiteX163" fmla="*/ 286149 w 599972"/>
                <a:gd name="connsiteY163" fmla="*/ 137287 h 398667"/>
                <a:gd name="connsiteX164" fmla="*/ 286149 w 599972"/>
                <a:gd name="connsiteY164" fmla="*/ 142597 h 398667"/>
                <a:gd name="connsiteX165" fmla="*/ 287668 w 599972"/>
                <a:gd name="connsiteY165" fmla="*/ 140321 h 398667"/>
                <a:gd name="connsiteX166" fmla="*/ 287668 w 599972"/>
                <a:gd name="connsiteY166" fmla="*/ 139562 h 398667"/>
                <a:gd name="connsiteX167" fmla="*/ 286149 w 599972"/>
                <a:gd name="connsiteY167" fmla="*/ 137287 h 398667"/>
                <a:gd name="connsiteX168" fmla="*/ 384868 w 599972"/>
                <a:gd name="connsiteY168" fmla="*/ 133493 h 398667"/>
                <a:gd name="connsiteX169" fmla="*/ 384109 w 599972"/>
                <a:gd name="connsiteY169" fmla="*/ 135011 h 398667"/>
                <a:gd name="connsiteX170" fmla="*/ 533706 w 599972"/>
                <a:gd name="connsiteY170" fmla="*/ 233634 h 398667"/>
                <a:gd name="connsiteX171" fmla="*/ 540541 w 599972"/>
                <a:gd name="connsiteY171" fmla="*/ 237427 h 398667"/>
                <a:gd name="connsiteX172" fmla="*/ 544338 w 599972"/>
                <a:gd name="connsiteY172" fmla="*/ 241979 h 398667"/>
                <a:gd name="connsiteX173" fmla="*/ 555728 w 599972"/>
                <a:gd name="connsiteY173" fmla="*/ 233634 h 398667"/>
                <a:gd name="connsiteX174" fmla="*/ 544338 w 599972"/>
                <a:gd name="connsiteY174" fmla="*/ 230599 h 398667"/>
                <a:gd name="connsiteX175" fmla="*/ 407649 w 599972"/>
                <a:gd name="connsiteY175" fmla="*/ 144114 h 398667"/>
                <a:gd name="connsiteX176" fmla="*/ 384868 w 599972"/>
                <a:gd name="connsiteY176" fmla="*/ 133493 h 398667"/>
                <a:gd name="connsiteX177" fmla="*/ 105322 w 599972"/>
                <a:gd name="connsiteY177" fmla="*/ 124405 h 398667"/>
                <a:gd name="connsiteX178" fmla="*/ 105322 w 599972"/>
                <a:gd name="connsiteY178" fmla="*/ 138059 h 398667"/>
                <a:gd name="connsiteX179" fmla="*/ 109883 w 599972"/>
                <a:gd name="connsiteY179" fmla="*/ 140335 h 398667"/>
                <a:gd name="connsiteX180" fmla="*/ 152451 w 599972"/>
                <a:gd name="connsiteY180" fmla="*/ 166127 h 398667"/>
                <a:gd name="connsiteX181" fmla="*/ 156252 w 599972"/>
                <a:gd name="connsiteY181" fmla="*/ 169920 h 398667"/>
                <a:gd name="connsiteX182" fmla="*/ 156252 w 599972"/>
                <a:gd name="connsiteY182" fmla="*/ 151714 h 398667"/>
                <a:gd name="connsiteX183" fmla="*/ 151691 w 599972"/>
                <a:gd name="connsiteY183" fmla="*/ 150955 h 398667"/>
                <a:gd name="connsiteX184" fmla="*/ 110643 w 599972"/>
                <a:gd name="connsiteY184" fmla="*/ 128956 h 398667"/>
                <a:gd name="connsiteX185" fmla="*/ 105322 w 599972"/>
                <a:gd name="connsiteY185" fmla="*/ 124405 h 398667"/>
                <a:gd name="connsiteX186" fmla="*/ 191177 w 599972"/>
                <a:gd name="connsiteY186" fmla="*/ 122153 h 398667"/>
                <a:gd name="connsiteX187" fmla="*/ 191177 w 599972"/>
                <a:gd name="connsiteY187" fmla="*/ 138081 h 398667"/>
                <a:gd name="connsiteX188" fmla="*/ 197254 w 599972"/>
                <a:gd name="connsiteY188" fmla="*/ 139598 h 398667"/>
                <a:gd name="connsiteX189" fmla="*/ 239795 w 599972"/>
                <a:gd name="connsiteY189" fmla="*/ 166145 h 398667"/>
                <a:gd name="connsiteX190" fmla="*/ 245112 w 599972"/>
                <a:gd name="connsiteY190" fmla="*/ 170695 h 398667"/>
                <a:gd name="connsiteX191" fmla="*/ 245112 w 599972"/>
                <a:gd name="connsiteY191" fmla="*/ 151733 h 398667"/>
                <a:gd name="connsiteX192" fmla="*/ 239035 w 599972"/>
                <a:gd name="connsiteY192" fmla="*/ 150216 h 398667"/>
                <a:gd name="connsiteX193" fmla="*/ 198014 w 599972"/>
                <a:gd name="connsiteY193" fmla="*/ 128979 h 398667"/>
                <a:gd name="connsiteX194" fmla="*/ 191177 w 599972"/>
                <a:gd name="connsiteY194" fmla="*/ 122153 h 398667"/>
                <a:gd name="connsiteX195" fmla="*/ 16459 w 599972"/>
                <a:gd name="connsiteY195" fmla="*/ 122148 h 398667"/>
                <a:gd name="connsiteX196" fmla="*/ 16459 w 599972"/>
                <a:gd name="connsiteY196" fmla="*/ 138075 h 398667"/>
                <a:gd name="connsiteX197" fmla="*/ 21777 w 599972"/>
                <a:gd name="connsiteY197" fmla="*/ 140350 h 398667"/>
                <a:gd name="connsiteX198" fmla="*/ 64317 w 599972"/>
                <a:gd name="connsiteY198" fmla="*/ 166135 h 398667"/>
                <a:gd name="connsiteX199" fmla="*/ 70394 w 599972"/>
                <a:gd name="connsiteY199" fmla="*/ 170685 h 398667"/>
                <a:gd name="connsiteX200" fmla="*/ 70394 w 599972"/>
                <a:gd name="connsiteY200" fmla="*/ 152484 h 398667"/>
                <a:gd name="connsiteX201" fmla="*/ 64317 w 599972"/>
                <a:gd name="connsiteY201" fmla="*/ 150967 h 398667"/>
                <a:gd name="connsiteX202" fmla="*/ 23296 w 599972"/>
                <a:gd name="connsiteY202" fmla="*/ 128974 h 398667"/>
                <a:gd name="connsiteX203" fmla="*/ 16459 w 599972"/>
                <a:gd name="connsiteY203" fmla="*/ 122148 h 398667"/>
                <a:gd name="connsiteX204" fmla="*/ 290705 w 599972"/>
                <a:gd name="connsiteY204" fmla="*/ 116045 h 398667"/>
                <a:gd name="connsiteX205" fmla="*/ 287668 w 599972"/>
                <a:gd name="connsiteY205" fmla="*/ 125907 h 398667"/>
                <a:gd name="connsiteX206" fmla="*/ 295261 w 599972"/>
                <a:gd name="connsiteY206" fmla="*/ 127424 h 398667"/>
                <a:gd name="connsiteX207" fmla="*/ 510925 w 599972"/>
                <a:gd name="connsiteY207" fmla="*/ 258669 h 398667"/>
                <a:gd name="connsiteX208" fmla="*/ 514722 w 599972"/>
                <a:gd name="connsiteY208" fmla="*/ 266255 h 398667"/>
                <a:gd name="connsiteX209" fmla="*/ 534466 w 599972"/>
                <a:gd name="connsiteY209" fmla="*/ 249565 h 398667"/>
                <a:gd name="connsiteX210" fmla="*/ 530669 w 599972"/>
                <a:gd name="connsiteY210" fmla="*/ 249565 h 398667"/>
                <a:gd name="connsiteX211" fmla="*/ 525353 w 599972"/>
                <a:gd name="connsiteY211" fmla="*/ 246531 h 398667"/>
                <a:gd name="connsiteX212" fmla="*/ 486625 w 599972"/>
                <a:gd name="connsiteY212" fmla="*/ 223771 h 398667"/>
                <a:gd name="connsiteX213" fmla="*/ 442581 w 599972"/>
                <a:gd name="connsiteY213" fmla="*/ 198736 h 398667"/>
                <a:gd name="connsiteX214" fmla="*/ 296780 w 599972"/>
                <a:gd name="connsiteY214" fmla="*/ 122114 h 398667"/>
                <a:gd name="connsiteX215" fmla="*/ 290705 w 599972"/>
                <a:gd name="connsiteY215" fmla="*/ 116045 h 398667"/>
                <a:gd name="connsiteX216" fmla="*/ 125846 w 599972"/>
                <a:gd name="connsiteY216" fmla="*/ 106104 h 398667"/>
                <a:gd name="connsiteX217" fmla="*/ 105322 w 599972"/>
                <a:gd name="connsiteY217" fmla="*/ 116819 h 398667"/>
                <a:gd name="connsiteX218" fmla="*/ 112924 w 599972"/>
                <a:gd name="connsiteY218" fmla="*/ 114544 h 398667"/>
                <a:gd name="connsiteX219" fmla="*/ 127367 w 599972"/>
                <a:gd name="connsiteY219" fmla="*/ 114544 h 398667"/>
                <a:gd name="connsiteX220" fmla="*/ 150171 w 599972"/>
                <a:gd name="connsiteY220" fmla="*/ 121371 h 398667"/>
                <a:gd name="connsiteX221" fmla="*/ 152451 w 599972"/>
                <a:gd name="connsiteY221" fmla="*/ 122888 h 398667"/>
                <a:gd name="connsiteX222" fmla="*/ 156252 w 599972"/>
                <a:gd name="connsiteY222" fmla="*/ 126681 h 398667"/>
                <a:gd name="connsiteX223" fmla="*/ 156252 w 599972"/>
                <a:gd name="connsiteY223" fmla="*/ 122888 h 398667"/>
                <a:gd name="connsiteX224" fmla="*/ 155492 w 599972"/>
                <a:gd name="connsiteY224" fmla="*/ 118336 h 398667"/>
                <a:gd name="connsiteX225" fmla="*/ 153212 w 599972"/>
                <a:gd name="connsiteY225" fmla="*/ 117578 h 398667"/>
                <a:gd name="connsiteX226" fmla="*/ 150171 w 599972"/>
                <a:gd name="connsiteY226" fmla="*/ 116061 h 398667"/>
                <a:gd name="connsiteX227" fmla="*/ 147891 w 599972"/>
                <a:gd name="connsiteY227" fmla="*/ 114544 h 398667"/>
                <a:gd name="connsiteX228" fmla="*/ 148651 w 599972"/>
                <a:gd name="connsiteY228" fmla="*/ 114544 h 398667"/>
                <a:gd name="connsiteX229" fmla="*/ 153212 w 599972"/>
                <a:gd name="connsiteY229" fmla="*/ 115302 h 398667"/>
                <a:gd name="connsiteX230" fmla="*/ 125846 w 599972"/>
                <a:gd name="connsiteY230" fmla="*/ 106104 h 398667"/>
                <a:gd name="connsiteX231" fmla="*/ 38299 w 599972"/>
                <a:gd name="connsiteY231" fmla="*/ 106032 h 398667"/>
                <a:gd name="connsiteX232" fmla="*/ 16459 w 599972"/>
                <a:gd name="connsiteY232" fmla="*/ 117598 h 398667"/>
                <a:gd name="connsiteX233" fmla="*/ 16459 w 599972"/>
                <a:gd name="connsiteY233" fmla="*/ 118357 h 398667"/>
                <a:gd name="connsiteX234" fmla="*/ 17219 w 599972"/>
                <a:gd name="connsiteY234" fmla="*/ 116840 h 398667"/>
                <a:gd name="connsiteX235" fmla="*/ 25575 w 599972"/>
                <a:gd name="connsiteY235" fmla="*/ 114565 h 398667"/>
                <a:gd name="connsiteX236" fmla="*/ 39249 w 599972"/>
                <a:gd name="connsiteY236" fmla="*/ 114565 h 398667"/>
                <a:gd name="connsiteX237" fmla="*/ 62798 w 599972"/>
                <a:gd name="connsiteY237" fmla="*/ 121390 h 398667"/>
                <a:gd name="connsiteX238" fmla="*/ 65077 w 599972"/>
                <a:gd name="connsiteY238" fmla="*/ 122907 h 398667"/>
                <a:gd name="connsiteX239" fmla="*/ 70394 w 599972"/>
                <a:gd name="connsiteY239" fmla="*/ 128216 h 398667"/>
                <a:gd name="connsiteX240" fmla="*/ 70394 w 599972"/>
                <a:gd name="connsiteY240" fmla="*/ 122907 h 398667"/>
                <a:gd name="connsiteX241" fmla="*/ 69634 w 599972"/>
                <a:gd name="connsiteY241" fmla="*/ 119873 h 398667"/>
                <a:gd name="connsiteX242" fmla="*/ 65836 w 599972"/>
                <a:gd name="connsiteY242" fmla="*/ 117598 h 398667"/>
                <a:gd name="connsiteX243" fmla="*/ 62798 w 599972"/>
                <a:gd name="connsiteY243" fmla="*/ 116081 h 398667"/>
                <a:gd name="connsiteX244" fmla="*/ 60519 w 599972"/>
                <a:gd name="connsiteY244" fmla="*/ 114565 h 398667"/>
                <a:gd name="connsiteX245" fmla="*/ 61278 w 599972"/>
                <a:gd name="connsiteY245" fmla="*/ 114565 h 398667"/>
                <a:gd name="connsiteX246" fmla="*/ 68115 w 599972"/>
                <a:gd name="connsiteY246" fmla="*/ 116081 h 398667"/>
                <a:gd name="connsiteX247" fmla="*/ 38299 w 599972"/>
                <a:gd name="connsiteY247" fmla="*/ 106032 h 398667"/>
                <a:gd name="connsiteX248" fmla="*/ 212637 w 599972"/>
                <a:gd name="connsiteY248" fmla="*/ 105940 h 398667"/>
                <a:gd name="connsiteX249" fmla="*/ 191177 w 599972"/>
                <a:gd name="connsiteY249" fmla="*/ 117602 h 398667"/>
                <a:gd name="connsiteX250" fmla="*/ 192697 w 599972"/>
                <a:gd name="connsiteY250" fmla="*/ 116843 h 398667"/>
                <a:gd name="connsiteX251" fmla="*/ 200293 w 599972"/>
                <a:gd name="connsiteY251" fmla="*/ 113809 h 398667"/>
                <a:gd name="connsiteX252" fmla="*/ 214726 w 599972"/>
                <a:gd name="connsiteY252" fmla="*/ 113809 h 398667"/>
                <a:gd name="connsiteX253" fmla="*/ 237516 w 599972"/>
                <a:gd name="connsiteY253" fmla="*/ 120636 h 398667"/>
                <a:gd name="connsiteX254" fmla="*/ 239795 w 599972"/>
                <a:gd name="connsiteY254" fmla="*/ 122153 h 398667"/>
                <a:gd name="connsiteX255" fmla="*/ 245112 w 599972"/>
                <a:gd name="connsiteY255" fmla="*/ 127462 h 398667"/>
                <a:gd name="connsiteX256" fmla="*/ 245112 w 599972"/>
                <a:gd name="connsiteY256" fmla="*/ 122911 h 398667"/>
                <a:gd name="connsiteX257" fmla="*/ 244352 w 599972"/>
                <a:gd name="connsiteY257" fmla="*/ 119119 h 398667"/>
                <a:gd name="connsiteX258" fmla="*/ 241314 w 599972"/>
                <a:gd name="connsiteY258" fmla="*/ 116843 h 398667"/>
                <a:gd name="connsiteX259" fmla="*/ 237516 w 599972"/>
                <a:gd name="connsiteY259" fmla="*/ 115326 h 398667"/>
                <a:gd name="connsiteX260" fmla="*/ 235237 w 599972"/>
                <a:gd name="connsiteY260" fmla="*/ 113809 h 398667"/>
                <a:gd name="connsiteX261" fmla="*/ 235996 w 599972"/>
                <a:gd name="connsiteY261" fmla="*/ 113809 h 398667"/>
                <a:gd name="connsiteX262" fmla="*/ 242073 w 599972"/>
                <a:gd name="connsiteY262" fmla="*/ 115326 h 398667"/>
                <a:gd name="connsiteX263" fmla="*/ 212637 w 599972"/>
                <a:gd name="connsiteY263" fmla="*/ 105940 h 398667"/>
                <a:gd name="connsiteX264" fmla="*/ 474475 w 599972"/>
                <a:gd name="connsiteY264" fmla="*/ 104665 h 398667"/>
                <a:gd name="connsiteX265" fmla="*/ 473715 w 599972"/>
                <a:gd name="connsiteY265" fmla="*/ 106182 h 398667"/>
                <a:gd name="connsiteX266" fmla="*/ 489662 w 599972"/>
                <a:gd name="connsiteY266" fmla="*/ 115286 h 398667"/>
                <a:gd name="connsiteX267" fmla="*/ 496497 w 599972"/>
                <a:gd name="connsiteY267" fmla="*/ 119079 h 398667"/>
                <a:gd name="connsiteX268" fmla="*/ 482828 w 599972"/>
                <a:gd name="connsiteY268" fmla="*/ 107700 h 398667"/>
                <a:gd name="connsiteX269" fmla="*/ 482069 w 599972"/>
                <a:gd name="connsiteY269" fmla="*/ 106941 h 398667"/>
                <a:gd name="connsiteX270" fmla="*/ 474475 w 599972"/>
                <a:gd name="connsiteY270" fmla="*/ 104665 h 398667"/>
                <a:gd name="connsiteX271" fmla="*/ 133923 w 599972"/>
                <a:gd name="connsiteY271" fmla="*/ 97286 h 398667"/>
                <a:gd name="connsiteX272" fmla="*/ 171455 w 599972"/>
                <a:gd name="connsiteY272" fmla="*/ 123646 h 398667"/>
                <a:gd name="connsiteX273" fmla="*/ 171455 w 599972"/>
                <a:gd name="connsiteY273" fmla="*/ 278396 h 398667"/>
                <a:gd name="connsiteX274" fmla="*/ 170695 w 599972"/>
                <a:gd name="connsiteY274" fmla="*/ 278396 h 398667"/>
                <a:gd name="connsiteX275" fmla="*/ 171455 w 599972"/>
                <a:gd name="connsiteY275" fmla="*/ 279154 h 398667"/>
                <a:gd name="connsiteX276" fmla="*/ 90119 w 599972"/>
                <a:gd name="connsiteY276" fmla="*/ 275362 h 398667"/>
                <a:gd name="connsiteX277" fmla="*/ 90119 w 599972"/>
                <a:gd name="connsiteY277" fmla="*/ 179022 h 398667"/>
                <a:gd name="connsiteX278" fmla="*/ 90119 w 599972"/>
                <a:gd name="connsiteY278" fmla="*/ 119854 h 398667"/>
                <a:gd name="connsiteX279" fmla="*/ 133923 w 599972"/>
                <a:gd name="connsiteY279" fmla="*/ 97286 h 398667"/>
                <a:gd name="connsiteX280" fmla="*/ 221278 w 599972"/>
                <a:gd name="connsiteY280" fmla="*/ 97028 h 398667"/>
                <a:gd name="connsiteX281" fmla="*/ 259545 w 599972"/>
                <a:gd name="connsiteY281" fmla="*/ 123670 h 398667"/>
                <a:gd name="connsiteX282" fmla="*/ 259545 w 599972"/>
                <a:gd name="connsiteY282" fmla="*/ 278400 h 398667"/>
                <a:gd name="connsiteX283" fmla="*/ 259545 w 599972"/>
                <a:gd name="connsiteY283" fmla="*/ 279158 h 398667"/>
                <a:gd name="connsiteX284" fmla="*/ 176744 w 599972"/>
                <a:gd name="connsiteY284" fmla="*/ 275366 h 398667"/>
                <a:gd name="connsiteX285" fmla="*/ 176744 w 599972"/>
                <a:gd name="connsiteY285" fmla="*/ 179039 h 398667"/>
                <a:gd name="connsiteX286" fmla="*/ 176744 w 599972"/>
                <a:gd name="connsiteY286" fmla="*/ 119877 h 398667"/>
                <a:gd name="connsiteX287" fmla="*/ 221278 w 599972"/>
                <a:gd name="connsiteY287" fmla="*/ 97028 h 398667"/>
                <a:gd name="connsiteX288" fmla="*/ 46560 w 599972"/>
                <a:gd name="connsiteY288" fmla="*/ 96742 h 398667"/>
                <a:gd name="connsiteX289" fmla="*/ 84827 w 599972"/>
                <a:gd name="connsiteY289" fmla="*/ 123665 h 398667"/>
                <a:gd name="connsiteX290" fmla="*/ 84827 w 599972"/>
                <a:gd name="connsiteY290" fmla="*/ 278376 h 398667"/>
                <a:gd name="connsiteX291" fmla="*/ 84827 w 599972"/>
                <a:gd name="connsiteY291" fmla="*/ 279135 h 398667"/>
                <a:gd name="connsiteX292" fmla="*/ 2026 w 599972"/>
                <a:gd name="connsiteY292" fmla="*/ 275343 h 398667"/>
                <a:gd name="connsiteX293" fmla="*/ 2026 w 599972"/>
                <a:gd name="connsiteY293" fmla="*/ 179028 h 398667"/>
                <a:gd name="connsiteX294" fmla="*/ 2026 w 599972"/>
                <a:gd name="connsiteY294" fmla="*/ 119873 h 398667"/>
                <a:gd name="connsiteX295" fmla="*/ 46560 w 599972"/>
                <a:gd name="connsiteY295" fmla="*/ 96742 h 398667"/>
                <a:gd name="connsiteX296" fmla="*/ 357531 w 599972"/>
                <a:gd name="connsiteY296" fmla="*/ 56871 h 398667"/>
                <a:gd name="connsiteX297" fmla="*/ 316524 w 599972"/>
                <a:gd name="connsiteY297" fmla="*/ 107700 h 398667"/>
                <a:gd name="connsiteX298" fmla="*/ 327155 w 599972"/>
                <a:gd name="connsiteY298" fmla="*/ 107700 h 398667"/>
                <a:gd name="connsiteX299" fmla="*/ 341584 w 599972"/>
                <a:gd name="connsiteY299" fmla="*/ 101631 h 398667"/>
                <a:gd name="connsiteX300" fmla="*/ 358290 w 599972"/>
                <a:gd name="connsiteY300" fmla="*/ 98596 h 398667"/>
                <a:gd name="connsiteX301" fmla="*/ 403853 w 599972"/>
                <a:gd name="connsiteY301" fmla="*/ 125148 h 398667"/>
                <a:gd name="connsiteX302" fmla="*/ 555728 w 599972"/>
                <a:gd name="connsiteY302" fmla="*/ 221495 h 398667"/>
                <a:gd name="connsiteX303" fmla="*/ 560284 w 599972"/>
                <a:gd name="connsiteY303" fmla="*/ 224530 h 398667"/>
                <a:gd name="connsiteX304" fmla="*/ 561044 w 599972"/>
                <a:gd name="connsiteY304" fmla="*/ 229840 h 398667"/>
                <a:gd name="connsiteX305" fmla="*/ 571675 w 599972"/>
                <a:gd name="connsiteY305" fmla="*/ 182046 h 398667"/>
                <a:gd name="connsiteX306" fmla="*/ 570916 w 599972"/>
                <a:gd name="connsiteY306" fmla="*/ 181288 h 398667"/>
                <a:gd name="connsiteX307" fmla="*/ 384109 w 599972"/>
                <a:gd name="connsiteY307" fmla="*/ 74320 h 398667"/>
                <a:gd name="connsiteX308" fmla="*/ 364365 w 599972"/>
                <a:gd name="connsiteY308" fmla="*/ 63699 h 398667"/>
                <a:gd name="connsiteX309" fmla="*/ 357531 w 599972"/>
                <a:gd name="connsiteY309" fmla="*/ 56871 h 398667"/>
                <a:gd name="connsiteX310" fmla="*/ 358290 w 599972"/>
                <a:gd name="connsiteY310" fmla="*/ 33353 h 398667"/>
                <a:gd name="connsiteX311" fmla="*/ 358290 w 599972"/>
                <a:gd name="connsiteY311" fmla="*/ 41698 h 398667"/>
                <a:gd name="connsiteX312" fmla="*/ 359049 w 599972"/>
                <a:gd name="connsiteY312" fmla="*/ 42457 h 398667"/>
                <a:gd name="connsiteX313" fmla="*/ 374237 w 599972"/>
                <a:gd name="connsiteY313" fmla="*/ 49284 h 398667"/>
                <a:gd name="connsiteX314" fmla="*/ 417521 w 599972"/>
                <a:gd name="connsiteY314" fmla="*/ 66733 h 398667"/>
                <a:gd name="connsiteX315" fmla="*/ 418281 w 599972"/>
                <a:gd name="connsiteY315" fmla="*/ 65216 h 398667"/>
                <a:gd name="connsiteX316" fmla="*/ 365124 w 599972"/>
                <a:gd name="connsiteY316" fmla="*/ 37146 h 398667"/>
                <a:gd name="connsiteX317" fmla="*/ 358290 w 599972"/>
                <a:gd name="connsiteY317" fmla="*/ 33353 h 398667"/>
                <a:gd name="connsiteX318" fmla="*/ 365884 w 599972"/>
                <a:gd name="connsiteY318" fmla="*/ 15904 h 398667"/>
                <a:gd name="connsiteX319" fmla="*/ 358290 w 599972"/>
                <a:gd name="connsiteY319" fmla="*/ 18180 h 398667"/>
                <a:gd name="connsiteX320" fmla="*/ 358290 w 599972"/>
                <a:gd name="connsiteY320" fmla="*/ 18939 h 398667"/>
                <a:gd name="connsiteX321" fmla="*/ 368921 w 599972"/>
                <a:gd name="connsiteY321" fmla="*/ 21215 h 398667"/>
                <a:gd name="connsiteX322" fmla="*/ 402334 w 599972"/>
                <a:gd name="connsiteY322" fmla="*/ 38663 h 398667"/>
                <a:gd name="connsiteX323" fmla="*/ 384868 w 599972"/>
                <a:gd name="connsiteY323" fmla="*/ 25767 h 398667"/>
                <a:gd name="connsiteX324" fmla="*/ 371199 w 599972"/>
                <a:gd name="connsiteY324" fmla="*/ 18939 h 398667"/>
                <a:gd name="connsiteX325" fmla="*/ 365884 w 599972"/>
                <a:gd name="connsiteY325" fmla="*/ 15904 h 398667"/>
                <a:gd name="connsiteX326" fmla="*/ 358053 w 599972"/>
                <a:gd name="connsiteY326" fmla="*/ 862 h 398667"/>
                <a:gd name="connsiteX327" fmla="*/ 411446 w 599972"/>
                <a:gd name="connsiteY327" fmla="*/ 29560 h 398667"/>
                <a:gd name="connsiteX328" fmla="*/ 564081 w 599972"/>
                <a:gd name="connsiteY328" fmla="*/ 158528 h 398667"/>
                <a:gd name="connsiteX329" fmla="*/ 588381 w 599972"/>
                <a:gd name="connsiteY329" fmla="*/ 218461 h 398667"/>
                <a:gd name="connsiteX330" fmla="*/ 449415 w 599972"/>
                <a:gd name="connsiteY330" fmla="*/ 335291 h 398667"/>
                <a:gd name="connsiteX331" fmla="*/ 355252 w 599972"/>
                <a:gd name="connsiteY331" fmla="*/ 397500 h 398667"/>
                <a:gd name="connsiteX332" fmla="*/ 343862 w 599972"/>
                <a:gd name="connsiteY332" fmla="*/ 346671 h 398667"/>
                <a:gd name="connsiteX333" fmla="*/ 292224 w 599972"/>
                <a:gd name="connsiteY333" fmla="*/ 299635 h 398667"/>
                <a:gd name="connsiteX334" fmla="*/ 277036 w 599972"/>
                <a:gd name="connsiteY334" fmla="*/ 292808 h 398667"/>
                <a:gd name="connsiteX335" fmla="*/ 272480 w 599972"/>
                <a:gd name="connsiteY335" fmla="*/ 229840 h 398667"/>
                <a:gd name="connsiteX336" fmla="*/ 272480 w 599972"/>
                <a:gd name="connsiteY336" fmla="*/ 131217 h 398667"/>
                <a:gd name="connsiteX337" fmla="*/ 292983 w 599972"/>
                <a:gd name="connsiteY337" fmla="*/ 99355 h 398667"/>
                <a:gd name="connsiteX338" fmla="*/ 338546 w 599972"/>
                <a:gd name="connsiteY338" fmla="*/ 85699 h 398667"/>
                <a:gd name="connsiteX339" fmla="*/ 343862 w 599972"/>
                <a:gd name="connsiteY339" fmla="*/ 21973 h 398667"/>
                <a:gd name="connsiteX340" fmla="*/ 343862 w 599972"/>
                <a:gd name="connsiteY340" fmla="*/ 19698 h 398667"/>
                <a:gd name="connsiteX341" fmla="*/ 344621 w 599972"/>
                <a:gd name="connsiteY341" fmla="*/ 17422 h 398667"/>
                <a:gd name="connsiteX342" fmla="*/ 358053 w 599972"/>
                <a:gd name="connsiteY342" fmla="*/ 862 h 3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599972" h="398667">
                  <a:moveTo>
                    <a:pt x="359049" y="349705"/>
                  </a:moveTo>
                  <a:cubicBezTo>
                    <a:pt x="359049" y="360326"/>
                    <a:pt x="359809" y="373982"/>
                    <a:pt x="362846" y="382327"/>
                  </a:cubicBezTo>
                  <a:cubicBezTo>
                    <a:pt x="362846" y="382327"/>
                    <a:pt x="363606" y="382327"/>
                    <a:pt x="363606" y="382327"/>
                  </a:cubicBezTo>
                  <a:lnTo>
                    <a:pt x="366860" y="386879"/>
                  </a:lnTo>
                  <a:lnTo>
                    <a:pt x="365124" y="386879"/>
                  </a:lnTo>
                  <a:cubicBezTo>
                    <a:pt x="365884" y="386879"/>
                    <a:pt x="366643" y="387637"/>
                    <a:pt x="367402" y="387637"/>
                  </a:cubicBezTo>
                  <a:lnTo>
                    <a:pt x="366860" y="386879"/>
                  </a:lnTo>
                  <a:lnTo>
                    <a:pt x="371959" y="386879"/>
                  </a:lnTo>
                  <a:cubicBezTo>
                    <a:pt x="378793" y="380810"/>
                    <a:pt x="385627" y="374741"/>
                    <a:pt x="392462" y="369430"/>
                  </a:cubicBezTo>
                  <a:cubicBezTo>
                    <a:pt x="389424" y="369430"/>
                    <a:pt x="385627" y="368671"/>
                    <a:pt x="382590" y="366396"/>
                  </a:cubicBezTo>
                  <a:cubicBezTo>
                    <a:pt x="376515" y="362602"/>
                    <a:pt x="370440" y="358809"/>
                    <a:pt x="364365" y="355016"/>
                  </a:cubicBezTo>
                  <a:cubicBezTo>
                    <a:pt x="362087" y="353499"/>
                    <a:pt x="360568" y="351981"/>
                    <a:pt x="359049" y="349705"/>
                  </a:cubicBezTo>
                  <a:close/>
                  <a:moveTo>
                    <a:pt x="352974" y="311774"/>
                  </a:moveTo>
                  <a:cubicBezTo>
                    <a:pt x="356012" y="318601"/>
                    <a:pt x="357531" y="326188"/>
                    <a:pt x="358290" y="333774"/>
                  </a:cubicBezTo>
                  <a:cubicBezTo>
                    <a:pt x="359809" y="335291"/>
                    <a:pt x="362087" y="336050"/>
                    <a:pt x="364365" y="337567"/>
                  </a:cubicBezTo>
                  <a:cubicBezTo>
                    <a:pt x="374237" y="343636"/>
                    <a:pt x="384109" y="350464"/>
                    <a:pt x="393981" y="356533"/>
                  </a:cubicBezTo>
                  <a:cubicBezTo>
                    <a:pt x="397018" y="358809"/>
                    <a:pt x="398537" y="361844"/>
                    <a:pt x="399296" y="364120"/>
                  </a:cubicBezTo>
                  <a:cubicBezTo>
                    <a:pt x="401574" y="361844"/>
                    <a:pt x="404612" y="359568"/>
                    <a:pt x="406890" y="357292"/>
                  </a:cubicBezTo>
                  <a:cubicBezTo>
                    <a:pt x="411446" y="353499"/>
                    <a:pt x="415243" y="350464"/>
                    <a:pt x="419800" y="346671"/>
                  </a:cubicBezTo>
                  <a:cubicBezTo>
                    <a:pt x="416003" y="347430"/>
                    <a:pt x="411446" y="347430"/>
                    <a:pt x="407649" y="345154"/>
                  </a:cubicBezTo>
                  <a:cubicBezTo>
                    <a:pt x="392462" y="336050"/>
                    <a:pt x="376515" y="327705"/>
                    <a:pt x="361327" y="318601"/>
                  </a:cubicBezTo>
                  <a:cubicBezTo>
                    <a:pt x="358290" y="317084"/>
                    <a:pt x="355252" y="314049"/>
                    <a:pt x="352974" y="311774"/>
                  </a:cubicBezTo>
                  <a:close/>
                  <a:moveTo>
                    <a:pt x="109123" y="286740"/>
                  </a:moveTo>
                  <a:cubicBezTo>
                    <a:pt x="112164" y="289395"/>
                    <a:pt x="116534" y="291102"/>
                    <a:pt x="121475" y="292050"/>
                  </a:cubicBezTo>
                  <a:lnTo>
                    <a:pt x="130698" y="292494"/>
                  </a:lnTo>
                  <a:lnTo>
                    <a:pt x="132688" y="292809"/>
                  </a:lnTo>
                  <a:lnTo>
                    <a:pt x="137248" y="292809"/>
                  </a:lnTo>
                  <a:lnTo>
                    <a:pt x="130698" y="292494"/>
                  </a:lnTo>
                  <a:lnTo>
                    <a:pt x="120715" y="290912"/>
                  </a:lnTo>
                  <a:cubicBezTo>
                    <a:pt x="116535" y="289774"/>
                    <a:pt x="112544" y="288257"/>
                    <a:pt x="109883" y="286740"/>
                  </a:cubicBezTo>
                  <a:cubicBezTo>
                    <a:pt x="109123" y="286740"/>
                    <a:pt x="109123" y="286740"/>
                    <a:pt x="109123" y="286740"/>
                  </a:cubicBezTo>
                  <a:close/>
                  <a:moveTo>
                    <a:pt x="20258" y="285960"/>
                  </a:moveTo>
                  <a:cubicBezTo>
                    <a:pt x="21017" y="285960"/>
                    <a:pt x="21777" y="285960"/>
                    <a:pt x="21777" y="286719"/>
                  </a:cubicBezTo>
                  <a:cubicBezTo>
                    <a:pt x="27854" y="289752"/>
                    <a:pt x="37729" y="292786"/>
                    <a:pt x="44566" y="292786"/>
                  </a:cubicBezTo>
                  <a:cubicBezTo>
                    <a:pt x="35450" y="292786"/>
                    <a:pt x="25575" y="290511"/>
                    <a:pt x="20258" y="285960"/>
                  </a:cubicBezTo>
                  <a:close/>
                  <a:moveTo>
                    <a:pt x="194216" y="284468"/>
                  </a:moveTo>
                  <a:cubicBezTo>
                    <a:pt x="194976" y="285226"/>
                    <a:pt x="195735" y="285985"/>
                    <a:pt x="197254" y="285985"/>
                  </a:cubicBezTo>
                  <a:lnTo>
                    <a:pt x="197300" y="285997"/>
                  </a:lnTo>
                  <a:lnTo>
                    <a:pt x="208174" y="291389"/>
                  </a:lnTo>
                  <a:lnTo>
                    <a:pt x="219064" y="291791"/>
                  </a:lnTo>
                  <a:lnTo>
                    <a:pt x="220044" y="292052"/>
                  </a:lnTo>
                  <a:lnTo>
                    <a:pt x="226121" y="292052"/>
                  </a:lnTo>
                  <a:lnTo>
                    <a:pt x="219064" y="291791"/>
                  </a:lnTo>
                  <a:lnTo>
                    <a:pt x="197300" y="285997"/>
                  </a:lnTo>
                  <a:close/>
                  <a:moveTo>
                    <a:pt x="289186" y="275359"/>
                  </a:moveTo>
                  <a:cubicBezTo>
                    <a:pt x="291465" y="278393"/>
                    <a:pt x="292983" y="279911"/>
                    <a:pt x="295261" y="281428"/>
                  </a:cubicBezTo>
                  <a:cubicBezTo>
                    <a:pt x="298299" y="282945"/>
                    <a:pt x="300577" y="284462"/>
                    <a:pt x="303615" y="285980"/>
                  </a:cubicBezTo>
                  <a:cubicBezTo>
                    <a:pt x="304374" y="286738"/>
                    <a:pt x="305133" y="286738"/>
                    <a:pt x="306652" y="287497"/>
                  </a:cubicBezTo>
                  <a:cubicBezTo>
                    <a:pt x="297540" y="285980"/>
                    <a:pt x="292224" y="282945"/>
                    <a:pt x="289186" y="275359"/>
                  </a:cubicBezTo>
                  <a:close/>
                  <a:moveTo>
                    <a:pt x="105322" y="210883"/>
                  </a:moveTo>
                  <a:lnTo>
                    <a:pt x="105322" y="234398"/>
                  </a:lnTo>
                  <a:lnTo>
                    <a:pt x="105322" y="255639"/>
                  </a:lnTo>
                  <a:cubicBezTo>
                    <a:pt x="106842" y="255639"/>
                    <a:pt x="108363" y="255639"/>
                    <a:pt x="109883" y="256397"/>
                  </a:cubicBezTo>
                  <a:cubicBezTo>
                    <a:pt x="122806" y="263983"/>
                    <a:pt x="136488" y="271569"/>
                    <a:pt x="150171" y="279154"/>
                  </a:cubicBezTo>
                  <a:cubicBezTo>
                    <a:pt x="152451" y="280672"/>
                    <a:pt x="153972" y="282189"/>
                    <a:pt x="155492" y="283706"/>
                  </a:cubicBezTo>
                  <a:cubicBezTo>
                    <a:pt x="155492" y="282947"/>
                    <a:pt x="156252" y="282189"/>
                    <a:pt x="156252" y="281430"/>
                  </a:cubicBezTo>
                  <a:lnTo>
                    <a:pt x="156252" y="240467"/>
                  </a:lnTo>
                  <a:cubicBezTo>
                    <a:pt x="154732" y="239708"/>
                    <a:pt x="153212" y="239708"/>
                    <a:pt x="151691" y="238191"/>
                  </a:cubicBezTo>
                  <a:cubicBezTo>
                    <a:pt x="138009" y="230606"/>
                    <a:pt x="123566" y="222261"/>
                    <a:pt x="109883" y="214676"/>
                  </a:cubicBezTo>
                  <a:cubicBezTo>
                    <a:pt x="108363" y="213917"/>
                    <a:pt x="106842" y="212400"/>
                    <a:pt x="105322" y="210883"/>
                  </a:cubicBezTo>
                  <a:close/>
                  <a:moveTo>
                    <a:pt x="191177" y="209378"/>
                  </a:moveTo>
                  <a:lnTo>
                    <a:pt x="191177" y="234408"/>
                  </a:lnTo>
                  <a:cubicBezTo>
                    <a:pt x="191177" y="241234"/>
                    <a:pt x="191177" y="248061"/>
                    <a:pt x="191177" y="254887"/>
                  </a:cubicBezTo>
                  <a:cubicBezTo>
                    <a:pt x="193456" y="254887"/>
                    <a:pt x="194976" y="255645"/>
                    <a:pt x="197254" y="256404"/>
                  </a:cubicBezTo>
                  <a:cubicBezTo>
                    <a:pt x="210928" y="263989"/>
                    <a:pt x="223842" y="271573"/>
                    <a:pt x="237516" y="279158"/>
                  </a:cubicBezTo>
                  <a:cubicBezTo>
                    <a:pt x="239795" y="280675"/>
                    <a:pt x="242073" y="282192"/>
                    <a:pt x="243593" y="284468"/>
                  </a:cubicBezTo>
                  <a:cubicBezTo>
                    <a:pt x="244352" y="283709"/>
                    <a:pt x="244352" y="282192"/>
                    <a:pt x="245112" y="281434"/>
                  </a:cubicBezTo>
                  <a:lnTo>
                    <a:pt x="245112" y="239717"/>
                  </a:lnTo>
                  <a:cubicBezTo>
                    <a:pt x="243593" y="239717"/>
                    <a:pt x="241314" y="239717"/>
                    <a:pt x="239035" y="238200"/>
                  </a:cubicBezTo>
                  <a:cubicBezTo>
                    <a:pt x="225361" y="230615"/>
                    <a:pt x="211688" y="222272"/>
                    <a:pt x="197254" y="214687"/>
                  </a:cubicBezTo>
                  <a:cubicBezTo>
                    <a:pt x="194976" y="213170"/>
                    <a:pt x="193456" y="211653"/>
                    <a:pt x="191177" y="209378"/>
                  </a:cubicBezTo>
                  <a:close/>
                  <a:moveTo>
                    <a:pt x="16459" y="209363"/>
                  </a:moveTo>
                  <a:lnTo>
                    <a:pt x="16459" y="234390"/>
                  </a:lnTo>
                  <a:cubicBezTo>
                    <a:pt x="16459" y="241215"/>
                    <a:pt x="16459" y="248041"/>
                    <a:pt x="16459" y="255625"/>
                  </a:cubicBezTo>
                  <a:cubicBezTo>
                    <a:pt x="17979" y="255625"/>
                    <a:pt x="20258" y="255625"/>
                    <a:pt x="22536" y="257141"/>
                  </a:cubicBezTo>
                  <a:cubicBezTo>
                    <a:pt x="35450" y="264725"/>
                    <a:pt x="49124" y="272309"/>
                    <a:pt x="62798" y="279893"/>
                  </a:cubicBezTo>
                  <a:cubicBezTo>
                    <a:pt x="65077" y="280651"/>
                    <a:pt x="67355" y="282927"/>
                    <a:pt x="68115" y="284443"/>
                  </a:cubicBezTo>
                  <a:cubicBezTo>
                    <a:pt x="68875" y="283685"/>
                    <a:pt x="69634" y="282168"/>
                    <a:pt x="70394" y="281410"/>
                  </a:cubicBezTo>
                  <a:lnTo>
                    <a:pt x="70394" y="240457"/>
                  </a:lnTo>
                  <a:cubicBezTo>
                    <a:pt x="68115" y="240457"/>
                    <a:pt x="66596" y="239699"/>
                    <a:pt x="64317" y="238940"/>
                  </a:cubicBezTo>
                  <a:cubicBezTo>
                    <a:pt x="50643" y="230598"/>
                    <a:pt x="36210" y="223014"/>
                    <a:pt x="22536" y="215430"/>
                  </a:cubicBezTo>
                  <a:cubicBezTo>
                    <a:pt x="20258" y="213913"/>
                    <a:pt x="17979" y="211638"/>
                    <a:pt x="16459" y="209363"/>
                  </a:cubicBezTo>
                  <a:close/>
                  <a:moveTo>
                    <a:pt x="105322" y="170678"/>
                  </a:moveTo>
                  <a:lnTo>
                    <a:pt x="105322" y="190401"/>
                  </a:lnTo>
                  <a:cubicBezTo>
                    <a:pt x="106082" y="190401"/>
                    <a:pt x="107603" y="191160"/>
                    <a:pt x="109123" y="191918"/>
                  </a:cubicBezTo>
                  <a:cubicBezTo>
                    <a:pt x="123566" y="201780"/>
                    <a:pt x="138009" y="210883"/>
                    <a:pt x="152451" y="219986"/>
                  </a:cubicBezTo>
                  <a:cubicBezTo>
                    <a:pt x="153972" y="221503"/>
                    <a:pt x="155492" y="222261"/>
                    <a:pt x="156252" y="223778"/>
                  </a:cubicBezTo>
                  <a:lnTo>
                    <a:pt x="156252" y="203297"/>
                  </a:lnTo>
                  <a:cubicBezTo>
                    <a:pt x="155492" y="202538"/>
                    <a:pt x="153972" y="201780"/>
                    <a:pt x="152451" y="201021"/>
                  </a:cubicBezTo>
                  <a:cubicBezTo>
                    <a:pt x="138009" y="191918"/>
                    <a:pt x="123566" y="182815"/>
                    <a:pt x="109123" y="173712"/>
                  </a:cubicBezTo>
                  <a:cubicBezTo>
                    <a:pt x="107603" y="172954"/>
                    <a:pt x="106082" y="172195"/>
                    <a:pt x="105322" y="170678"/>
                  </a:cubicBezTo>
                  <a:close/>
                  <a:moveTo>
                    <a:pt x="191177" y="169178"/>
                  </a:moveTo>
                  <a:lnTo>
                    <a:pt x="191177" y="190416"/>
                  </a:lnTo>
                  <a:cubicBezTo>
                    <a:pt x="193456" y="190416"/>
                    <a:pt x="194976" y="190416"/>
                    <a:pt x="196495" y="191933"/>
                  </a:cubicBezTo>
                  <a:cubicBezTo>
                    <a:pt x="210928" y="201035"/>
                    <a:pt x="225361" y="210895"/>
                    <a:pt x="239795" y="219997"/>
                  </a:cubicBezTo>
                  <a:cubicBezTo>
                    <a:pt x="241314" y="221514"/>
                    <a:pt x="243593" y="223031"/>
                    <a:pt x="245112" y="225306"/>
                  </a:cubicBezTo>
                  <a:lnTo>
                    <a:pt x="245112" y="203310"/>
                  </a:lnTo>
                  <a:cubicBezTo>
                    <a:pt x="243593" y="202552"/>
                    <a:pt x="241314" y="202552"/>
                    <a:pt x="239795" y="201035"/>
                  </a:cubicBezTo>
                  <a:cubicBezTo>
                    <a:pt x="225361" y="191933"/>
                    <a:pt x="210928" y="182831"/>
                    <a:pt x="196495" y="173729"/>
                  </a:cubicBezTo>
                  <a:cubicBezTo>
                    <a:pt x="194976" y="172212"/>
                    <a:pt x="193456" y="170695"/>
                    <a:pt x="191177" y="169178"/>
                  </a:cubicBezTo>
                  <a:close/>
                  <a:moveTo>
                    <a:pt x="16459" y="169168"/>
                  </a:moveTo>
                  <a:lnTo>
                    <a:pt x="16459" y="190403"/>
                  </a:lnTo>
                  <a:cubicBezTo>
                    <a:pt x="17979" y="190403"/>
                    <a:pt x="19498" y="191162"/>
                    <a:pt x="21777" y="191920"/>
                  </a:cubicBezTo>
                  <a:cubicBezTo>
                    <a:pt x="36210" y="201779"/>
                    <a:pt x="50643" y="211638"/>
                    <a:pt x="65077" y="220739"/>
                  </a:cubicBezTo>
                  <a:cubicBezTo>
                    <a:pt x="66596" y="221497"/>
                    <a:pt x="68875" y="223772"/>
                    <a:pt x="70394" y="225289"/>
                  </a:cubicBezTo>
                  <a:lnTo>
                    <a:pt x="70394" y="203296"/>
                  </a:lnTo>
                  <a:cubicBezTo>
                    <a:pt x="68115" y="203296"/>
                    <a:pt x="66596" y="202538"/>
                    <a:pt x="64317" y="201021"/>
                  </a:cubicBezTo>
                  <a:cubicBezTo>
                    <a:pt x="50643" y="192679"/>
                    <a:pt x="36210" y="183578"/>
                    <a:pt x="21777" y="174477"/>
                  </a:cubicBezTo>
                  <a:cubicBezTo>
                    <a:pt x="20258" y="172960"/>
                    <a:pt x="17979" y="171444"/>
                    <a:pt x="16459" y="169168"/>
                  </a:cubicBezTo>
                  <a:close/>
                  <a:moveTo>
                    <a:pt x="311968" y="154735"/>
                  </a:moveTo>
                  <a:cubicBezTo>
                    <a:pt x="343862" y="174460"/>
                    <a:pt x="375756" y="195702"/>
                    <a:pt x="407649" y="215426"/>
                  </a:cubicBezTo>
                  <a:cubicBezTo>
                    <a:pt x="436506" y="232116"/>
                    <a:pt x="464603" y="249565"/>
                    <a:pt x="493459" y="265497"/>
                  </a:cubicBezTo>
                  <a:cubicBezTo>
                    <a:pt x="499534" y="268531"/>
                    <a:pt x="499534" y="268531"/>
                    <a:pt x="494219" y="265497"/>
                  </a:cubicBezTo>
                  <a:cubicBezTo>
                    <a:pt x="433468" y="228323"/>
                    <a:pt x="372718" y="191909"/>
                    <a:pt x="311968" y="154735"/>
                  </a:cubicBezTo>
                  <a:close/>
                  <a:moveTo>
                    <a:pt x="105322" y="153231"/>
                  </a:moveTo>
                  <a:lnTo>
                    <a:pt x="105322" y="156265"/>
                  </a:lnTo>
                  <a:cubicBezTo>
                    <a:pt x="106082" y="156265"/>
                    <a:pt x="107603" y="157024"/>
                    <a:pt x="109123" y="157782"/>
                  </a:cubicBezTo>
                  <a:cubicBezTo>
                    <a:pt x="124326" y="167644"/>
                    <a:pt x="138769" y="176747"/>
                    <a:pt x="153972" y="185850"/>
                  </a:cubicBezTo>
                  <a:cubicBezTo>
                    <a:pt x="154732" y="186608"/>
                    <a:pt x="155492" y="186608"/>
                    <a:pt x="156252" y="187367"/>
                  </a:cubicBezTo>
                  <a:lnTo>
                    <a:pt x="156252" y="184332"/>
                  </a:lnTo>
                  <a:cubicBezTo>
                    <a:pt x="155492" y="184332"/>
                    <a:pt x="153972" y="183574"/>
                    <a:pt x="152451" y="182815"/>
                  </a:cubicBezTo>
                  <a:cubicBezTo>
                    <a:pt x="138009" y="173712"/>
                    <a:pt x="123566" y="165368"/>
                    <a:pt x="109883" y="157024"/>
                  </a:cubicBezTo>
                  <a:cubicBezTo>
                    <a:pt x="107603" y="155507"/>
                    <a:pt x="106842" y="154748"/>
                    <a:pt x="105322" y="153231"/>
                  </a:cubicBezTo>
                  <a:close/>
                  <a:moveTo>
                    <a:pt x="191177" y="151733"/>
                  </a:moveTo>
                  <a:cubicBezTo>
                    <a:pt x="191177" y="153250"/>
                    <a:pt x="191177" y="154009"/>
                    <a:pt x="191177" y="155526"/>
                  </a:cubicBezTo>
                  <a:cubicBezTo>
                    <a:pt x="193456" y="155526"/>
                    <a:pt x="194976" y="156284"/>
                    <a:pt x="197254" y="157801"/>
                  </a:cubicBezTo>
                  <a:cubicBezTo>
                    <a:pt x="211688" y="166903"/>
                    <a:pt x="226121" y="176763"/>
                    <a:pt x="241314" y="185865"/>
                  </a:cubicBezTo>
                  <a:cubicBezTo>
                    <a:pt x="242833" y="186624"/>
                    <a:pt x="243593" y="187382"/>
                    <a:pt x="245112" y="188141"/>
                  </a:cubicBezTo>
                  <a:lnTo>
                    <a:pt x="245112" y="184348"/>
                  </a:lnTo>
                  <a:cubicBezTo>
                    <a:pt x="243593" y="184348"/>
                    <a:pt x="241314" y="183590"/>
                    <a:pt x="239795" y="182831"/>
                  </a:cubicBezTo>
                  <a:cubicBezTo>
                    <a:pt x="225361" y="173729"/>
                    <a:pt x="210928" y="165386"/>
                    <a:pt x="197254" y="156284"/>
                  </a:cubicBezTo>
                  <a:cubicBezTo>
                    <a:pt x="194976" y="155526"/>
                    <a:pt x="193456" y="153250"/>
                    <a:pt x="191177" y="151733"/>
                  </a:cubicBezTo>
                  <a:close/>
                  <a:moveTo>
                    <a:pt x="16459" y="151726"/>
                  </a:moveTo>
                  <a:lnTo>
                    <a:pt x="16459" y="156276"/>
                  </a:lnTo>
                  <a:cubicBezTo>
                    <a:pt x="17979" y="156276"/>
                    <a:pt x="20258" y="157034"/>
                    <a:pt x="21777" y="158551"/>
                  </a:cubicBezTo>
                  <a:cubicBezTo>
                    <a:pt x="36970" y="167652"/>
                    <a:pt x="51403" y="176752"/>
                    <a:pt x="66596" y="185853"/>
                  </a:cubicBezTo>
                  <a:cubicBezTo>
                    <a:pt x="67355" y="186611"/>
                    <a:pt x="68875" y="187370"/>
                    <a:pt x="70394" y="188128"/>
                  </a:cubicBezTo>
                  <a:lnTo>
                    <a:pt x="70394" y="185095"/>
                  </a:lnTo>
                  <a:cubicBezTo>
                    <a:pt x="68115" y="185095"/>
                    <a:pt x="66596" y="184336"/>
                    <a:pt x="64317" y="182819"/>
                  </a:cubicBezTo>
                  <a:cubicBezTo>
                    <a:pt x="50643" y="174477"/>
                    <a:pt x="36210" y="165377"/>
                    <a:pt x="21777" y="157034"/>
                  </a:cubicBezTo>
                  <a:cubicBezTo>
                    <a:pt x="20258" y="155518"/>
                    <a:pt x="17979" y="154001"/>
                    <a:pt x="16459" y="151726"/>
                  </a:cubicBezTo>
                  <a:close/>
                  <a:moveTo>
                    <a:pt x="285390" y="147907"/>
                  </a:moveTo>
                  <a:cubicBezTo>
                    <a:pt x="283871" y="183564"/>
                    <a:pt x="286149" y="234392"/>
                    <a:pt x="286908" y="250324"/>
                  </a:cubicBezTo>
                  <a:cubicBezTo>
                    <a:pt x="288427" y="248048"/>
                    <a:pt x="291465" y="248048"/>
                    <a:pt x="295261" y="249565"/>
                  </a:cubicBezTo>
                  <a:cubicBezTo>
                    <a:pt x="339305" y="276117"/>
                    <a:pt x="384868" y="301153"/>
                    <a:pt x="430431" y="326946"/>
                  </a:cubicBezTo>
                  <a:cubicBezTo>
                    <a:pt x="433468" y="328464"/>
                    <a:pt x="434987" y="331498"/>
                    <a:pt x="434228" y="334533"/>
                  </a:cubicBezTo>
                  <a:cubicBezTo>
                    <a:pt x="446378" y="323912"/>
                    <a:pt x="458528" y="314049"/>
                    <a:pt x="470678" y="303428"/>
                  </a:cubicBezTo>
                  <a:cubicBezTo>
                    <a:pt x="466881" y="304187"/>
                    <a:pt x="463084" y="303428"/>
                    <a:pt x="460047" y="301153"/>
                  </a:cubicBezTo>
                  <a:cubicBezTo>
                    <a:pt x="450175" y="295083"/>
                    <a:pt x="439543" y="289014"/>
                    <a:pt x="429671" y="282945"/>
                  </a:cubicBezTo>
                  <a:cubicBezTo>
                    <a:pt x="385627" y="257910"/>
                    <a:pt x="340824" y="232875"/>
                    <a:pt x="295261" y="209357"/>
                  </a:cubicBezTo>
                  <a:cubicBezTo>
                    <a:pt x="289946" y="207081"/>
                    <a:pt x="285390" y="200254"/>
                    <a:pt x="285390" y="195702"/>
                  </a:cubicBezTo>
                  <a:cubicBezTo>
                    <a:pt x="285390" y="191150"/>
                    <a:pt x="286908" y="188115"/>
                    <a:pt x="289186" y="188874"/>
                  </a:cubicBezTo>
                  <a:cubicBezTo>
                    <a:pt x="291465" y="190391"/>
                    <a:pt x="291465" y="189633"/>
                    <a:pt x="289186" y="188115"/>
                  </a:cubicBezTo>
                  <a:cubicBezTo>
                    <a:pt x="286908" y="186598"/>
                    <a:pt x="285390" y="182046"/>
                    <a:pt x="285390" y="176736"/>
                  </a:cubicBezTo>
                  <a:cubicBezTo>
                    <a:pt x="285390" y="172184"/>
                    <a:pt x="289186" y="171425"/>
                    <a:pt x="294502" y="175218"/>
                  </a:cubicBezTo>
                  <a:cubicBezTo>
                    <a:pt x="338546" y="207081"/>
                    <a:pt x="383349" y="236668"/>
                    <a:pt x="428912" y="265497"/>
                  </a:cubicBezTo>
                  <a:cubicBezTo>
                    <a:pt x="444100" y="273842"/>
                    <a:pt x="458528" y="282187"/>
                    <a:pt x="472956" y="290532"/>
                  </a:cubicBezTo>
                  <a:cubicBezTo>
                    <a:pt x="475994" y="292808"/>
                    <a:pt x="478272" y="295083"/>
                    <a:pt x="478272" y="297359"/>
                  </a:cubicBezTo>
                  <a:cubicBezTo>
                    <a:pt x="485106" y="292049"/>
                    <a:pt x="491181" y="285980"/>
                    <a:pt x="498015" y="280669"/>
                  </a:cubicBezTo>
                  <a:cubicBezTo>
                    <a:pt x="494219" y="281428"/>
                    <a:pt x="490422" y="280669"/>
                    <a:pt x="486625" y="279152"/>
                  </a:cubicBezTo>
                  <a:cubicBezTo>
                    <a:pt x="469918" y="269290"/>
                    <a:pt x="453212" y="259427"/>
                    <a:pt x="436506" y="249565"/>
                  </a:cubicBezTo>
                  <a:cubicBezTo>
                    <a:pt x="388665" y="221495"/>
                    <a:pt x="343102" y="189633"/>
                    <a:pt x="295261" y="160804"/>
                  </a:cubicBezTo>
                  <a:cubicBezTo>
                    <a:pt x="289946" y="157770"/>
                    <a:pt x="286149" y="152459"/>
                    <a:pt x="285390" y="147907"/>
                  </a:cubicBezTo>
                  <a:close/>
                  <a:moveTo>
                    <a:pt x="286149" y="137287"/>
                  </a:moveTo>
                  <a:cubicBezTo>
                    <a:pt x="286149" y="138804"/>
                    <a:pt x="286149" y="140321"/>
                    <a:pt x="286149" y="142597"/>
                  </a:cubicBezTo>
                  <a:cubicBezTo>
                    <a:pt x="286149" y="140321"/>
                    <a:pt x="286908" y="139562"/>
                    <a:pt x="287668" y="140321"/>
                  </a:cubicBezTo>
                  <a:cubicBezTo>
                    <a:pt x="289186" y="141080"/>
                    <a:pt x="289186" y="141080"/>
                    <a:pt x="287668" y="139562"/>
                  </a:cubicBezTo>
                  <a:cubicBezTo>
                    <a:pt x="286908" y="139562"/>
                    <a:pt x="286908" y="138804"/>
                    <a:pt x="286149" y="137287"/>
                  </a:cubicBezTo>
                  <a:close/>
                  <a:moveTo>
                    <a:pt x="384868" y="133493"/>
                  </a:moveTo>
                  <a:cubicBezTo>
                    <a:pt x="378793" y="131217"/>
                    <a:pt x="378793" y="131976"/>
                    <a:pt x="384109" y="135011"/>
                  </a:cubicBezTo>
                  <a:cubicBezTo>
                    <a:pt x="433468" y="168391"/>
                    <a:pt x="483587" y="200254"/>
                    <a:pt x="533706" y="233634"/>
                  </a:cubicBezTo>
                  <a:cubicBezTo>
                    <a:pt x="535984" y="234392"/>
                    <a:pt x="538263" y="235910"/>
                    <a:pt x="540541" y="237427"/>
                  </a:cubicBezTo>
                  <a:cubicBezTo>
                    <a:pt x="542819" y="238944"/>
                    <a:pt x="544338" y="240461"/>
                    <a:pt x="544338" y="241979"/>
                  </a:cubicBezTo>
                  <a:cubicBezTo>
                    <a:pt x="548134" y="239703"/>
                    <a:pt x="551931" y="236668"/>
                    <a:pt x="555728" y="233634"/>
                  </a:cubicBezTo>
                  <a:cubicBezTo>
                    <a:pt x="552691" y="234392"/>
                    <a:pt x="548134" y="232875"/>
                    <a:pt x="544338" y="230599"/>
                  </a:cubicBezTo>
                  <a:cubicBezTo>
                    <a:pt x="500294" y="199495"/>
                    <a:pt x="453972" y="171425"/>
                    <a:pt x="407649" y="144114"/>
                  </a:cubicBezTo>
                  <a:cubicBezTo>
                    <a:pt x="400056" y="140321"/>
                    <a:pt x="392462" y="137287"/>
                    <a:pt x="384868" y="133493"/>
                  </a:cubicBezTo>
                  <a:close/>
                  <a:moveTo>
                    <a:pt x="105322" y="124405"/>
                  </a:moveTo>
                  <a:lnTo>
                    <a:pt x="105322" y="138059"/>
                  </a:lnTo>
                  <a:cubicBezTo>
                    <a:pt x="106842" y="138818"/>
                    <a:pt x="107603" y="138818"/>
                    <a:pt x="109883" y="140335"/>
                  </a:cubicBezTo>
                  <a:cubicBezTo>
                    <a:pt x="123566" y="148679"/>
                    <a:pt x="138009" y="157782"/>
                    <a:pt x="152451" y="166127"/>
                  </a:cubicBezTo>
                  <a:cubicBezTo>
                    <a:pt x="153972" y="166885"/>
                    <a:pt x="155492" y="168402"/>
                    <a:pt x="156252" y="169920"/>
                  </a:cubicBezTo>
                  <a:lnTo>
                    <a:pt x="156252" y="151714"/>
                  </a:lnTo>
                  <a:cubicBezTo>
                    <a:pt x="154732" y="151714"/>
                    <a:pt x="153212" y="151714"/>
                    <a:pt x="151691" y="150955"/>
                  </a:cubicBezTo>
                  <a:cubicBezTo>
                    <a:pt x="138009" y="143369"/>
                    <a:pt x="124326" y="136542"/>
                    <a:pt x="110643" y="128956"/>
                  </a:cubicBezTo>
                  <a:cubicBezTo>
                    <a:pt x="108363" y="127439"/>
                    <a:pt x="106842" y="125922"/>
                    <a:pt x="105322" y="124405"/>
                  </a:cubicBezTo>
                  <a:close/>
                  <a:moveTo>
                    <a:pt x="191177" y="122153"/>
                  </a:moveTo>
                  <a:cubicBezTo>
                    <a:pt x="191177" y="127462"/>
                    <a:pt x="191177" y="132771"/>
                    <a:pt x="191177" y="138081"/>
                  </a:cubicBezTo>
                  <a:cubicBezTo>
                    <a:pt x="193456" y="138081"/>
                    <a:pt x="194976" y="138839"/>
                    <a:pt x="197254" y="139598"/>
                  </a:cubicBezTo>
                  <a:cubicBezTo>
                    <a:pt x="210928" y="148700"/>
                    <a:pt x="225361" y="157043"/>
                    <a:pt x="239795" y="166145"/>
                  </a:cubicBezTo>
                  <a:cubicBezTo>
                    <a:pt x="241314" y="166903"/>
                    <a:pt x="243593" y="168420"/>
                    <a:pt x="245112" y="170695"/>
                  </a:cubicBezTo>
                  <a:lnTo>
                    <a:pt x="245112" y="151733"/>
                  </a:lnTo>
                  <a:cubicBezTo>
                    <a:pt x="243593" y="151733"/>
                    <a:pt x="241314" y="151733"/>
                    <a:pt x="239035" y="150216"/>
                  </a:cubicBezTo>
                  <a:cubicBezTo>
                    <a:pt x="225361" y="143390"/>
                    <a:pt x="211688" y="135805"/>
                    <a:pt x="198014" y="128979"/>
                  </a:cubicBezTo>
                  <a:cubicBezTo>
                    <a:pt x="194976" y="127462"/>
                    <a:pt x="192697" y="124428"/>
                    <a:pt x="191177" y="122153"/>
                  </a:cubicBezTo>
                  <a:close/>
                  <a:moveTo>
                    <a:pt x="16459" y="122148"/>
                  </a:moveTo>
                  <a:cubicBezTo>
                    <a:pt x="16459" y="127457"/>
                    <a:pt x="16459" y="132766"/>
                    <a:pt x="16459" y="138075"/>
                  </a:cubicBezTo>
                  <a:cubicBezTo>
                    <a:pt x="17979" y="138833"/>
                    <a:pt x="20258" y="138833"/>
                    <a:pt x="21777" y="140350"/>
                  </a:cubicBezTo>
                  <a:cubicBezTo>
                    <a:pt x="36210" y="148692"/>
                    <a:pt x="50643" y="157793"/>
                    <a:pt x="64317" y="166135"/>
                  </a:cubicBezTo>
                  <a:cubicBezTo>
                    <a:pt x="66596" y="167652"/>
                    <a:pt x="68115" y="169168"/>
                    <a:pt x="70394" y="170685"/>
                  </a:cubicBezTo>
                  <a:lnTo>
                    <a:pt x="70394" y="152484"/>
                  </a:lnTo>
                  <a:cubicBezTo>
                    <a:pt x="68115" y="152484"/>
                    <a:pt x="66596" y="152484"/>
                    <a:pt x="64317" y="150967"/>
                  </a:cubicBezTo>
                  <a:cubicBezTo>
                    <a:pt x="50643" y="143383"/>
                    <a:pt x="36970" y="136558"/>
                    <a:pt x="23296" y="128974"/>
                  </a:cubicBezTo>
                  <a:cubicBezTo>
                    <a:pt x="20258" y="127457"/>
                    <a:pt x="17219" y="124424"/>
                    <a:pt x="16459" y="122148"/>
                  </a:cubicBezTo>
                  <a:close/>
                  <a:moveTo>
                    <a:pt x="290705" y="116045"/>
                  </a:moveTo>
                  <a:cubicBezTo>
                    <a:pt x="289186" y="119079"/>
                    <a:pt x="288427" y="122114"/>
                    <a:pt x="287668" y="125907"/>
                  </a:cubicBezTo>
                  <a:cubicBezTo>
                    <a:pt x="289946" y="125148"/>
                    <a:pt x="292224" y="125907"/>
                    <a:pt x="295261" y="127424"/>
                  </a:cubicBezTo>
                  <a:cubicBezTo>
                    <a:pt x="367402" y="171425"/>
                    <a:pt x="438784" y="214668"/>
                    <a:pt x="510925" y="258669"/>
                  </a:cubicBezTo>
                  <a:cubicBezTo>
                    <a:pt x="513962" y="260945"/>
                    <a:pt x="515481" y="263221"/>
                    <a:pt x="514722" y="266255"/>
                  </a:cubicBezTo>
                  <a:cubicBezTo>
                    <a:pt x="521556" y="260945"/>
                    <a:pt x="527631" y="255634"/>
                    <a:pt x="534466" y="249565"/>
                  </a:cubicBezTo>
                  <a:cubicBezTo>
                    <a:pt x="532947" y="250324"/>
                    <a:pt x="531428" y="249565"/>
                    <a:pt x="530669" y="249565"/>
                  </a:cubicBezTo>
                  <a:cubicBezTo>
                    <a:pt x="528391" y="248048"/>
                    <a:pt x="526872" y="247289"/>
                    <a:pt x="525353" y="246531"/>
                  </a:cubicBezTo>
                  <a:cubicBezTo>
                    <a:pt x="512444" y="238944"/>
                    <a:pt x="499534" y="231358"/>
                    <a:pt x="486625" y="223771"/>
                  </a:cubicBezTo>
                  <a:cubicBezTo>
                    <a:pt x="472197" y="215426"/>
                    <a:pt x="457009" y="207081"/>
                    <a:pt x="442581" y="198736"/>
                  </a:cubicBezTo>
                  <a:cubicBezTo>
                    <a:pt x="393981" y="172184"/>
                    <a:pt x="345380" y="147149"/>
                    <a:pt x="296780" y="122114"/>
                  </a:cubicBezTo>
                  <a:cubicBezTo>
                    <a:pt x="293743" y="120596"/>
                    <a:pt x="291465" y="118321"/>
                    <a:pt x="290705" y="116045"/>
                  </a:cubicBezTo>
                  <a:close/>
                  <a:moveTo>
                    <a:pt x="125846" y="106104"/>
                  </a:moveTo>
                  <a:cubicBezTo>
                    <a:pt x="115394" y="106199"/>
                    <a:pt x="106082" y="109613"/>
                    <a:pt x="105322" y="116819"/>
                  </a:cubicBezTo>
                  <a:cubicBezTo>
                    <a:pt x="107603" y="115302"/>
                    <a:pt x="109883" y="114544"/>
                    <a:pt x="112924" y="114544"/>
                  </a:cubicBezTo>
                  <a:lnTo>
                    <a:pt x="127367" y="114544"/>
                  </a:lnTo>
                  <a:cubicBezTo>
                    <a:pt x="134208" y="114544"/>
                    <a:pt x="144090" y="117578"/>
                    <a:pt x="150171" y="121371"/>
                  </a:cubicBezTo>
                  <a:cubicBezTo>
                    <a:pt x="150931" y="121371"/>
                    <a:pt x="151691" y="122129"/>
                    <a:pt x="152451" y="122888"/>
                  </a:cubicBezTo>
                  <a:cubicBezTo>
                    <a:pt x="153972" y="123646"/>
                    <a:pt x="155492" y="125164"/>
                    <a:pt x="156252" y="126681"/>
                  </a:cubicBezTo>
                  <a:lnTo>
                    <a:pt x="156252" y="122888"/>
                  </a:lnTo>
                  <a:cubicBezTo>
                    <a:pt x="156252" y="121371"/>
                    <a:pt x="156252" y="119854"/>
                    <a:pt x="155492" y="118336"/>
                  </a:cubicBezTo>
                  <a:cubicBezTo>
                    <a:pt x="154732" y="118336"/>
                    <a:pt x="153972" y="117578"/>
                    <a:pt x="153212" y="117578"/>
                  </a:cubicBezTo>
                  <a:cubicBezTo>
                    <a:pt x="152451" y="116819"/>
                    <a:pt x="151691" y="116061"/>
                    <a:pt x="150171" y="116061"/>
                  </a:cubicBezTo>
                  <a:cubicBezTo>
                    <a:pt x="148651" y="115302"/>
                    <a:pt x="147130" y="114544"/>
                    <a:pt x="147891" y="114544"/>
                  </a:cubicBezTo>
                  <a:lnTo>
                    <a:pt x="148651" y="114544"/>
                  </a:lnTo>
                  <a:cubicBezTo>
                    <a:pt x="150171" y="114544"/>
                    <a:pt x="151691" y="114544"/>
                    <a:pt x="153212" y="115302"/>
                  </a:cubicBezTo>
                  <a:cubicBezTo>
                    <a:pt x="147891" y="109234"/>
                    <a:pt x="136298" y="106010"/>
                    <a:pt x="125846" y="106104"/>
                  </a:cubicBezTo>
                  <a:close/>
                  <a:moveTo>
                    <a:pt x="38299" y="106032"/>
                  </a:moveTo>
                  <a:cubicBezTo>
                    <a:pt x="26715" y="106222"/>
                    <a:pt x="16459" y="110014"/>
                    <a:pt x="16459" y="117598"/>
                  </a:cubicBezTo>
                  <a:lnTo>
                    <a:pt x="16459" y="118357"/>
                  </a:lnTo>
                  <a:cubicBezTo>
                    <a:pt x="16459" y="117598"/>
                    <a:pt x="17219" y="117598"/>
                    <a:pt x="17219" y="116840"/>
                  </a:cubicBezTo>
                  <a:cubicBezTo>
                    <a:pt x="19498" y="115323"/>
                    <a:pt x="22536" y="114565"/>
                    <a:pt x="25575" y="114565"/>
                  </a:cubicBezTo>
                  <a:lnTo>
                    <a:pt x="39249" y="114565"/>
                  </a:lnTo>
                  <a:cubicBezTo>
                    <a:pt x="46845" y="114565"/>
                    <a:pt x="56720" y="117598"/>
                    <a:pt x="62798" y="121390"/>
                  </a:cubicBezTo>
                  <a:cubicBezTo>
                    <a:pt x="63557" y="122148"/>
                    <a:pt x="64317" y="122148"/>
                    <a:pt x="65077" y="122907"/>
                  </a:cubicBezTo>
                  <a:cubicBezTo>
                    <a:pt x="66596" y="124424"/>
                    <a:pt x="68875" y="125940"/>
                    <a:pt x="70394" y="128216"/>
                  </a:cubicBezTo>
                  <a:lnTo>
                    <a:pt x="70394" y="122907"/>
                  </a:lnTo>
                  <a:cubicBezTo>
                    <a:pt x="70394" y="121390"/>
                    <a:pt x="69634" y="120632"/>
                    <a:pt x="69634" y="119873"/>
                  </a:cubicBezTo>
                  <a:cubicBezTo>
                    <a:pt x="68115" y="119115"/>
                    <a:pt x="67355" y="118357"/>
                    <a:pt x="65836" y="117598"/>
                  </a:cubicBezTo>
                  <a:cubicBezTo>
                    <a:pt x="65077" y="116840"/>
                    <a:pt x="63557" y="116840"/>
                    <a:pt x="62798" y="116081"/>
                  </a:cubicBezTo>
                  <a:cubicBezTo>
                    <a:pt x="61278" y="115323"/>
                    <a:pt x="59759" y="114565"/>
                    <a:pt x="60519" y="114565"/>
                  </a:cubicBezTo>
                  <a:lnTo>
                    <a:pt x="61278" y="114565"/>
                  </a:lnTo>
                  <a:cubicBezTo>
                    <a:pt x="63557" y="114565"/>
                    <a:pt x="65836" y="115323"/>
                    <a:pt x="68115" y="116081"/>
                  </a:cubicBezTo>
                  <a:cubicBezTo>
                    <a:pt x="62798" y="109256"/>
                    <a:pt x="49884" y="105843"/>
                    <a:pt x="38299" y="106032"/>
                  </a:cubicBezTo>
                  <a:close/>
                  <a:moveTo>
                    <a:pt x="212637" y="105940"/>
                  </a:moveTo>
                  <a:cubicBezTo>
                    <a:pt x="201242" y="106225"/>
                    <a:pt x="191177" y="110017"/>
                    <a:pt x="191177" y="117602"/>
                  </a:cubicBezTo>
                  <a:cubicBezTo>
                    <a:pt x="191937" y="116843"/>
                    <a:pt x="191937" y="116843"/>
                    <a:pt x="192697" y="116843"/>
                  </a:cubicBezTo>
                  <a:cubicBezTo>
                    <a:pt x="194216" y="114568"/>
                    <a:pt x="197254" y="113809"/>
                    <a:pt x="200293" y="113809"/>
                  </a:cubicBezTo>
                  <a:lnTo>
                    <a:pt x="214726" y="113809"/>
                  </a:lnTo>
                  <a:cubicBezTo>
                    <a:pt x="221563" y="113809"/>
                    <a:pt x="231438" y="116843"/>
                    <a:pt x="237516" y="120636"/>
                  </a:cubicBezTo>
                  <a:cubicBezTo>
                    <a:pt x="238275" y="121394"/>
                    <a:pt x="239035" y="122153"/>
                    <a:pt x="239795" y="122153"/>
                  </a:cubicBezTo>
                  <a:cubicBezTo>
                    <a:pt x="242073" y="123670"/>
                    <a:pt x="243593" y="125945"/>
                    <a:pt x="245112" y="127462"/>
                  </a:cubicBezTo>
                  <a:lnTo>
                    <a:pt x="245112" y="122911"/>
                  </a:lnTo>
                  <a:cubicBezTo>
                    <a:pt x="245112" y="121394"/>
                    <a:pt x="245112" y="119877"/>
                    <a:pt x="244352" y="119119"/>
                  </a:cubicBezTo>
                  <a:cubicBezTo>
                    <a:pt x="243593" y="118360"/>
                    <a:pt x="242073" y="117602"/>
                    <a:pt x="241314" y="116843"/>
                  </a:cubicBezTo>
                  <a:cubicBezTo>
                    <a:pt x="239795" y="116843"/>
                    <a:pt x="239035" y="116085"/>
                    <a:pt x="237516" y="115326"/>
                  </a:cubicBezTo>
                  <a:cubicBezTo>
                    <a:pt x="235996" y="114568"/>
                    <a:pt x="235237" y="113809"/>
                    <a:pt x="235237" y="113809"/>
                  </a:cubicBezTo>
                  <a:lnTo>
                    <a:pt x="235996" y="113809"/>
                  </a:lnTo>
                  <a:cubicBezTo>
                    <a:pt x="238275" y="113809"/>
                    <a:pt x="240554" y="114568"/>
                    <a:pt x="242073" y="115326"/>
                  </a:cubicBezTo>
                  <a:cubicBezTo>
                    <a:pt x="236756" y="108879"/>
                    <a:pt x="224032" y="105656"/>
                    <a:pt x="212637" y="105940"/>
                  </a:cubicBezTo>
                  <a:close/>
                  <a:moveTo>
                    <a:pt x="474475" y="104665"/>
                  </a:moveTo>
                  <a:cubicBezTo>
                    <a:pt x="468400" y="102389"/>
                    <a:pt x="468400" y="103148"/>
                    <a:pt x="473715" y="106182"/>
                  </a:cubicBezTo>
                  <a:cubicBezTo>
                    <a:pt x="479031" y="109217"/>
                    <a:pt x="484347" y="112251"/>
                    <a:pt x="489662" y="115286"/>
                  </a:cubicBezTo>
                  <a:cubicBezTo>
                    <a:pt x="491940" y="116803"/>
                    <a:pt x="494219" y="117562"/>
                    <a:pt x="496497" y="119079"/>
                  </a:cubicBezTo>
                  <a:cubicBezTo>
                    <a:pt x="491940" y="115286"/>
                    <a:pt x="487384" y="111493"/>
                    <a:pt x="482828" y="107700"/>
                  </a:cubicBezTo>
                  <a:cubicBezTo>
                    <a:pt x="482828" y="107700"/>
                    <a:pt x="482828" y="107700"/>
                    <a:pt x="482069" y="106941"/>
                  </a:cubicBezTo>
                  <a:cubicBezTo>
                    <a:pt x="479790" y="106182"/>
                    <a:pt x="476753" y="105424"/>
                    <a:pt x="474475" y="104665"/>
                  </a:cubicBezTo>
                  <a:close/>
                  <a:moveTo>
                    <a:pt x="133923" y="97286"/>
                  </a:moveTo>
                  <a:cubicBezTo>
                    <a:pt x="153212" y="97665"/>
                    <a:pt x="171455" y="106199"/>
                    <a:pt x="171455" y="123646"/>
                  </a:cubicBezTo>
                  <a:lnTo>
                    <a:pt x="171455" y="278396"/>
                  </a:lnTo>
                  <a:cubicBezTo>
                    <a:pt x="171455" y="278396"/>
                    <a:pt x="170695" y="278396"/>
                    <a:pt x="170695" y="278396"/>
                  </a:cubicBezTo>
                  <a:cubicBezTo>
                    <a:pt x="170695" y="278396"/>
                    <a:pt x="171455" y="278396"/>
                    <a:pt x="171455" y="279154"/>
                  </a:cubicBezTo>
                  <a:cubicBezTo>
                    <a:pt x="163094" y="309497"/>
                    <a:pt x="90119" y="310256"/>
                    <a:pt x="90119" y="275362"/>
                  </a:cubicBezTo>
                  <a:lnTo>
                    <a:pt x="90119" y="179022"/>
                  </a:lnTo>
                  <a:cubicBezTo>
                    <a:pt x="90119" y="161575"/>
                    <a:pt x="85558" y="137301"/>
                    <a:pt x="90119" y="119854"/>
                  </a:cubicBezTo>
                  <a:cubicBezTo>
                    <a:pt x="94300" y="104683"/>
                    <a:pt x="114634" y="96907"/>
                    <a:pt x="133923" y="97286"/>
                  </a:cubicBezTo>
                  <a:close/>
                  <a:moveTo>
                    <a:pt x="221278" y="97028"/>
                  </a:moveTo>
                  <a:cubicBezTo>
                    <a:pt x="240934" y="97313"/>
                    <a:pt x="259545" y="105846"/>
                    <a:pt x="259545" y="123670"/>
                  </a:cubicBezTo>
                  <a:lnTo>
                    <a:pt x="259545" y="278400"/>
                  </a:lnTo>
                  <a:cubicBezTo>
                    <a:pt x="259545" y="278400"/>
                    <a:pt x="259545" y="279158"/>
                    <a:pt x="259545" y="279158"/>
                  </a:cubicBezTo>
                  <a:cubicBezTo>
                    <a:pt x="251189" y="309498"/>
                    <a:pt x="176744" y="310256"/>
                    <a:pt x="176744" y="275366"/>
                  </a:cubicBezTo>
                  <a:lnTo>
                    <a:pt x="176744" y="179039"/>
                  </a:lnTo>
                  <a:cubicBezTo>
                    <a:pt x="176744" y="161594"/>
                    <a:pt x="172186" y="137322"/>
                    <a:pt x="176744" y="119877"/>
                  </a:cubicBezTo>
                  <a:cubicBezTo>
                    <a:pt x="180922" y="104708"/>
                    <a:pt x="201622" y="96744"/>
                    <a:pt x="221278" y="97028"/>
                  </a:cubicBezTo>
                  <a:close/>
                  <a:moveTo>
                    <a:pt x="46560" y="96742"/>
                  </a:moveTo>
                  <a:cubicBezTo>
                    <a:pt x="66216" y="97122"/>
                    <a:pt x="84827" y="105843"/>
                    <a:pt x="84827" y="123665"/>
                  </a:cubicBezTo>
                  <a:lnTo>
                    <a:pt x="84827" y="278376"/>
                  </a:lnTo>
                  <a:cubicBezTo>
                    <a:pt x="84827" y="278376"/>
                    <a:pt x="84827" y="279135"/>
                    <a:pt x="84827" y="279135"/>
                  </a:cubicBezTo>
                  <a:cubicBezTo>
                    <a:pt x="76471" y="309470"/>
                    <a:pt x="2026" y="310987"/>
                    <a:pt x="2026" y="275343"/>
                  </a:cubicBezTo>
                  <a:cubicBezTo>
                    <a:pt x="2026" y="242732"/>
                    <a:pt x="2026" y="210880"/>
                    <a:pt x="2026" y="179028"/>
                  </a:cubicBezTo>
                  <a:cubicBezTo>
                    <a:pt x="2026" y="161585"/>
                    <a:pt x="-2532" y="137316"/>
                    <a:pt x="2026" y="119873"/>
                  </a:cubicBezTo>
                  <a:cubicBezTo>
                    <a:pt x="6204" y="104326"/>
                    <a:pt x="26905" y="96363"/>
                    <a:pt x="46560" y="96742"/>
                  </a:cubicBezTo>
                  <a:close/>
                  <a:moveTo>
                    <a:pt x="357531" y="56871"/>
                  </a:moveTo>
                  <a:cubicBezTo>
                    <a:pt x="354493" y="84940"/>
                    <a:pt x="346140" y="102389"/>
                    <a:pt x="316524" y="107700"/>
                  </a:cubicBezTo>
                  <a:lnTo>
                    <a:pt x="327155" y="107700"/>
                  </a:lnTo>
                  <a:cubicBezTo>
                    <a:pt x="332471" y="107700"/>
                    <a:pt x="337027" y="105424"/>
                    <a:pt x="341584" y="101631"/>
                  </a:cubicBezTo>
                  <a:cubicBezTo>
                    <a:pt x="346140" y="97837"/>
                    <a:pt x="352215" y="95561"/>
                    <a:pt x="358290" y="98596"/>
                  </a:cubicBezTo>
                  <a:cubicBezTo>
                    <a:pt x="373477" y="106941"/>
                    <a:pt x="388665" y="116045"/>
                    <a:pt x="403853" y="125148"/>
                  </a:cubicBezTo>
                  <a:cubicBezTo>
                    <a:pt x="457009" y="151701"/>
                    <a:pt x="507128" y="185839"/>
                    <a:pt x="555728" y="221495"/>
                  </a:cubicBezTo>
                  <a:cubicBezTo>
                    <a:pt x="557247" y="222254"/>
                    <a:pt x="558766" y="223771"/>
                    <a:pt x="560284" y="224530"/>
                  </a:cubicBezTo>
                  <a:cubicBezTo>
                    <a:pt x="561803" y="226047"/>
                    <a:pt x="561803" y="227565"/>
                    <a:pt x="561044" y="229840"/>
                  </a:cubicBezTo>
                  <a:cubicBezTo>
                    <a:pt x="578510" y="215426"/>
                    <a:pt x="592938" y="199495"/>
                    <a:pt x="571675" y="182046"/>
                  </a:cubicBezTo>
                  <a:cubicBezTo>
                    <a:pt x="571675" y="182046"/>
                    <a:pt x="570916" y="182046"/>
                    <a:pt x="570916" y="181288"/>
                  </a:cubicBezTo>
                  <a:cubicBezTo>
                    <a:pt x="507887" y="146390"/>
                    <a:pt x="445618" y="110734"/>
                    <a:pt x="384109" y="74320"/>
                  </a:cubicBezTo>
                  <a:cubicBezTo>
                    <a:pt x="378034" y="70526"/>
                    <a:pt x="371199" y="67492"/>
                    <a:pt x="364365" y="63699"/>
                  </a:cubicBezTo>
                  <a:cubicBezTo>
                    <a:pt x="362087" y="62181"/>
                    <a:pt x="359049" y="59905"/>
                    <a:pt x="357531" y="56871"/>
                  </a:cubicBezTo>
                  <a:close/>
                  <a:moveTo>
                    <a:pt x="358290" y="33353"/>
                  </a:moveTo>
                  <a:cubicBezTo>
                    <a:pt x="358290" y="36388"/>
                    <a:pt x="358290" y="39422"/>
                    <a:pt x="358290" y="41698"/>
                  </a:cubicBezTo>
                  <a:cubicBezTo>
                    <a:pt x="358290" y="41698"/>
                    <a:pt x="359049" y="41698"/>
                    <a:pt x="359049" y="42457"/>
                  </a:cubicBezTo>
                  <a:cubicBezTo>
                    <a:pt x="361327" y="43974"/>
                    <a:pt x="368162" y="47009"/>
                    <a:pt x="374237" y="49284"/>
                  </a:cubicBezTo>
                  <a:cubicBezTo>
                    <a:pt x="388665" y="55354"/>
                    <a:pt x="403093" y="61423"/>
                    <a:pt x="417521" y="66733"/>
                  </a:cubicBezTo>
                  <a:cubicBezTo>
                    <a:pt x="423596" y="69009"/>
                    <a:pt x="423596" y="68250"/>
                    <a:pt x="418281" y="65216"/>
                  </a:cubicBezTo>
                  <a:cubicBezTo>
                    <a:pt x="400815" y="55354"/>
                    <a:pt x="382590" y="46250"/>
                    <a:pt x="365124" y="37146"/>
                  </a:cubicBezTo>
                  <a:cubicBezTo>
                    <a:pt x="362087" y="36388"/>
                    <a:pt x="360568" y="34870"/>
                    <a:pt x="358290" y="33353"/>
                  </a:cubicBezTo>
                  <a:close/>
                  <a:moveTo>
                    <a:pt x="365884" y="15904"/>
                  </a:moveTo>
                  <a:cubicBezTo>
                    <a:pt x="362087" y="15146"/>
                    <a:pt x="359049" y="15904"/>
                    <a:pt x="358290" y="18180"/>
                  </a:cubicBezTo>
                  <a:cubicBezTo>
                    <a:pt x="358290" y="18939"/>
                    <a:pt x="358290" y="18939"/>
                    <a:pt x="358290" y="18939"/>
                  </a:cubicBezTo>
                  <a:cubicBezTo>
                    <a:pt x="361327" y="18939"/>
                    <a:pt x="365124" y="19698"/>
                    <a:pt x="368921" y="21215"/>
                  </a:cubicBezTo>
                  <a:cubicBezTo>
                    <a:pt x="380312" y="27284"/>
                    <a:pt x="391703" y="32594"/>
                    <a:pt x="402334" y="38663"/>
                  </a:cubicBezTo>
                  <a:cubicBezTo>
                    <a:pt x="396259" y="34112"/>
                    <a:pt x="390184" y="29560"/>
                    <a:pt x="384868" y="25767"/>
                  </a:cubicBezTo>
                  <a:cubicBezTo>
                    <a:pt x="380312" y="23491"/>
                    <a:pt x="375756" y="21215"/>
                    <a:pt x="371199" y="18939"/>
                  </a:cubicBezTo>
                  <a:cubicBezTo>
                    <a:pt x="368921" y="18180"/>
                    <a:pt x="367402" y="16663"/>
                    <a:pt x="365884" y="15904"/>
                  </a:cubicBezTo>
                  <a:close/>
                  <a:moveTo>
                    <a:pt x="358053" y="862"/>
                  </a:moveTo>
                  <a:cubicBezTo>
                    <a:pt x="374569" y="-4721"/>
                    <a:pt x="398347" y="18180"/>
                    <a:pt x="411446" y="29560"/>
                  </a:cubicBezTo>
                  <a:cubicBezTo>
                    <a:pt x="462325" y="72802"/>
                    <a:pt x="513203" y="115286"/>
                    <a:pt x="564081" y="158528"/>
                  </a:cubicBezTo>
                  <a:cubicBezTo>
                    <a:pt x="583825" y="174460"/>
                    <a:pt x="617997" y="193426"/>
                    <a:pt x="588381" y="218461"/>
                  </a:cubicBezTo>
                  <a:cubicBezTo>
                    <a:pt x="542059" y="257152"/>
                    <a:pt x="495737" y="296601"/>
                    <a:pt x="449415" y="335291"/>
                  </a:cubicBezTo>
                  <a:cubicBezTo>
                    <a:pt x="430431" y="351981"/>
                    <a:pt x="386387" y="407362"/>
                    <a:pt x="355252" y="397500"/>
                  </a:cubicBezTo>
                  <a:cubicBezTo>
                    <a:pt x="337027" y="392189"/>
                    <a:pt x="343862" y="358809"/>
                    <a:pt x="343862" y="346671"/>
                  </a:cubicBezTo>
                  <a:cubicBezTo>
                    <a:pt x="343862" y="314808"/>
                    <a:pt x="321080" y="302670"/>
                    <a:pt x="292224" y="299635"/>
                  </a:cubicBezTo>
                  <a:cubicBezTo>
                    <a:pt x="287668" y="299635"/>
                    <a:pt x="278555" y="297359"/>
                    <a:pt x="277036" y="292808"/>
                  </a:cubicBezTo>
                  <a:cubicBezTo>
                    <a:pt x="268683" y="273083"/>
                    <a:pt x="272480" y="250324"/>
                    <a:pt x="272480" y="229840"/>
                  </a:cubicBezTo>
                  <a:lnTo>
                    <a:pt x="272480" y="131217"/>
                  </a:lnTo>
                  <a:cubicBezTo>
                    <a:pt x="272480" y="114527"/>
                    <a:pt x="274758" y="103906"/>
                    <a:pt x="292983" y="99355"/>
                  </a:cubicBezTo>
                  <a:cubicBezTo>
                    <a:pt x="307412" y="95561"/>
                    <a:pt x="330952" y="107700"/>
                    <a:pt x="338546" y="85699"/>
                  </a:cubicBezTo>
                  <a:cubicBezTo>
                    <a:pt x="346140" y="65216"/>
                    <a:pt x="343862" y="43215"/>
                    <a:pt x="343862" y="21973"/>
                  </a:cubicBezTo>
                  <a:cubicBezTo>
                    <a:pt x="343862" y="21215"/>
                    <a:pt x="343102" y="20456"/>
                    <a:pt x="343862" y="19698"/>
                  </a:cubicBezTo>
                  <a:cubicBezTo>
                    <a:pt x="343862" y="18939"/>
                    <a:pt x="343862" y="18180"/>
                    <a:pt x="344621" y="17422"/>
                  </a:cubicBezTo>
                  <a:cubicBezTo>
                    <a:pt x="347849" y="7749"/>
                    <a:pt x="352547" y="2723"/>
                    <a:pt x="358053" y="862"/>
                  </a:cubicBezTo>
                  <a:close/>
                </a:path>
              </a:pathLst>
            </a:custGeom>
            <a:solidFill>
              <a:srgbClr val="4E605C"/>
            </a:solidFill>
            <a:ln>
              <a:noFill/>
            </a:ln>
          </p:spPr>
        </p:sp>
        <p:sp>
          <p:nvSpPr>
            <p:cNvPr id="77" name="矩形 5"/>
            <p:cNvSpPr>
              <a:spLocks noChangeArrowheads="1"/>
            </p:cNvSpPr>
            <p:nvPr/>
          </p:nvSpPr>
          <p:spPr bwMode="auto">
            <a:xfrm>
              <a:off x="3133" y="6340"/>
              <a:ext cx="8565" cy="871"/>
            </a:xfrm>
            <a:custGeom>
              <a:avLst/>
              <a:gdLst>
                <a:gd name="connsiteX0" fmla="*/ 359049 w 599972"/>
                <a:gd name="connsiteY0" fmla="*/ 349705 h 398667"/>
                <a:gd name="connsiteX1" fmla="*/ 362846 w 599972"/>
                <a:gd name="connsiteY1" fmla="*/ 382327 h 398667"/>
                <a:gd name="connsiteX2" fmla="*/ 363606 w 599972"/>
                <a:gd name="connsiteY2" fmla="*/ 382327 h 398667"/>
                <a:gd name="connsiteX3" fmla="*/ 366860 w 599972"/>
                <a:gd name="connsiteY3" fmla="*/ 386879 h 398667"/>
                <a:gd name="connsiteX4" fmla="*/ 365124 w 599972"/>
                <a:gd name="connsiteY4" fmla="*/ 386879 h 398667"/>
                <a:gd name="connsiteX5" fmla="*/ 367402 w 599972"/>
                <a:gd name="connsiteY5" fmla="*/ 387637 h 398667"/>
                <a:gd name="connsiteX6" fmla="*/ 366860 w 599972"/>
                <a:gd name="connsiteY6" fmla="*/ 386879 h 398667"/>
                <a:gd name="connsiteX7" fmla="*/ 371959 w 599972"/>
                <a:gd name="connsiteY7" fmla="*/ 386879 h 398667"/>
                <a:gd name="connsiteX8" fmla="*/ 392462 w 599972"/>
                <a:gd name="connsiteY8" fmla="*/ 369430 h 398667"/>
                <a:gd name="connsiteX9" fmla="*/ 382590 w 599972"/>
                <a:gd name="connsiteY9" fmla="*/ 366396 h 398667"/>
                <a:gd name="connsiteX10" fmla="*/ 364365 w 599972"/>
                <a:gd name="connsiteY10" fmla="*/ 355016 h 398667"/>
                <a:gd name="connsiteX11" fmla="*/ 359049 w 599972"/>
                <a:gd name="connsiteY11" fmla="*/ 349705 h 398667"/>
                <a:gd name="connsiteX12" fmla="*/ 352974 w 599972"/>
                <a:gd name="connsiteY12" fmla="*/ 311774 h 398667"/>
                <a:gd name="connsiteX13" fmla="*/ 358290 w 599972"/>
                <a:gd name="connsiteY13" fmla="*/ 333774 h 398667"/>
                <a:gd name="connsiteX14" fmla="*/ 364365 w 599972"/>
                <a:gd name="connsiteY14" fmla="*/ 337567 h 398667"/>
                <a:gd name="connsiteX15" fmla="*/ 393981 w 599972"/>
                <a:gd name="connsiteY15" fmla="*/ 356533 h 398667"/>
                <a:gd name="connsiteX16" fmla="*/ 399296 w 599972"/>
                <a:gd name="connsiteY16" fmla="*/ 364120 h 398667"/>
                <a:gd name="connsiteX17" fmla="*/ 406890 w 599972"/>
                <a:gd name="connsiteY17" fmla="*/ 357292 h 398667"/>
                <a:gd name="connsiteX18" fmla="*/ 419800 w 599972"/>
                <a:gd name="connsiteY18" fmla="*/ 346671 h 398667"/>
                <a:gd name="connsiteX19" fmla="*/ 407649 w 599972"/>
                <a:gd name="connsiteY19" fmla="*/ 345154 h 398667"/>
                <a:gd name="connsiteX20" fmla="*/ 361327 w 599972"/>
                <a:gd name="connsiteY20" fmla="*/ 318601 h 398667"/>
                <a:gd name="connsiteX21" fmla="*/ 352974 w 599972"/>
                <a:gd name="connsiteY21" fmla="*/ 311774 h 398667"/>
                <a:gd name="connsiteX22" fmla="*/ 109123 w 599972"/>
                <a:gd name="connsiteY22" fmla="*/ 286740 h 398667"/>
                <a:gd name="connsiteX23" fmla="*/ 121475 w 599972"/>
                <a:gd name="connsiteY23" fmla="*/ 292050 h 398667"/>
                <a:gd name="connsiteX24" fmla="*/ 130698 w 599972"/>
                <a:gd name="connsiteY24" fmla="*/ 292494 h 398667"/>
                <a:gd name="connsiteX25" fmla="*/ 132688 w 599972"/>
                <a:gd name="connsiteY25" fmla="*/ 292809 h 398667"/>
                <a:gd name="connsiteX26" fmla="*/ 137248 w 599972"/>
                <a:gd name="connsiteY26" fmla="*/ 292809 h 398667"/>
                <a:gd name="connsiteX27" fmla="*/ 130698 w 599972"/>
                <a:gd name="connsiteY27" fmla="*/ 292494 h 398667"/>
                <a:gd name="connsiteX28" fmla="*/ 120715 w 599972"/>
                <a:gd name="connsiteY28" fmla="*/ 290912 h 398667"/>
                <a:gd name="connsiteX29" fmla="*/ 109883 w 599972"/>
                <a:gd name="connsiteY29" fmla="*/ 286740 h 398667"/>
                <a:gd name="connsiteX30" fmla="*/ 109123 w 599972"/>
                <a:gd name="connsiteY30" fmla="*/ 286740 h 398667"/>
                <a:gd name="connsiteX31" fmla="*/ 20258 w 599972"/>
                <a:gd name="connsiteY31" fmla="*/ 285960 h 398667"/>
                <a:gd name="connsiteX32" fmla="*/ 21777 w 599972"/>
                <a:gd name="connsiteY32" fmla="*/ 286719 h 398667"/>
                <a:gd name="connsiteX33" fmla="*/ 44566 w 599972"/>
                <a:gd name="connsiteY33" fmla="*/ 292786 h 398667"/>
                <a:gd name="connsiteX34" fmla="*/ 20258 w 599972"/>
                <a:gd name="connsiteY34" fmla="*/ 285960 h 398667"/>
                <a:gd name="connsiteX35" fmla="*/ 194216 w 599972"/>
                <a:gd name="connsiteY35" fmla="*/ 284468 h 398667"/>
                <a:gd name="connsiteX36" fmla="*/ 197254 w 599972"/>
                <a:gd name="connsiteY36" fmla="*/ 285985 h 398667"/>
                <a:gd name="connsiteX37" fmla="*/ 197300 w 599972"/>
                <a:gd name="connsiteY37" fmla="*/ 285997 h 398667"/>
                <a:gd name="connsiteX38" fmla="*/ 208174 w 599972"/>
                <a:gd name="connsiteY38" fmla="*/ 291389 h 398667"/>
                <a:gd name="connsiteX39" fmla="*/ 219064 w 599972"/>
                <a:gd name="connsiteY39" fmla="*/ 291791 h 398667"/>
                <a:gd name="connsiteX40" fmla="*/ 220044 w 599972"/>
                <a:gd name="connsiteY40" fmla="*/ 292052 h 398667"/>
                <a:gd name="connsiteX41" fmla="*/ 226121 w 599972"/>
                <a:gd name="connsiteY41" fmla="*/ 292052 h 398667"/>
                <a:gd name="connsiteX42" fmla="*/ 219064 w 599972"/>
                <a:gd name="connsiteY42" fmla="*/ 291791 h 398667"/>
                <a:gd name="connsiteX43" fmla="*/ 197300 w 599972"/>
                <a:gd name="connsiteY43" fmla="*/ 285997 h 398667"/>
                <a:gd name="connsiteX44" fmla="*/ 289186 w 599972"/>
                <a:gd name="connsiteY44" fmla="*/ 275359 h 398667"/>
                <a:gd name="connsiteX45" fmla="*/ 295261 w 599972"/>
                <a:gd name="connsiteY45" fmla="*/ 281428 h 398667"/>
                <a:gd name="connsiteX46" fmla="*/ 303615 w 599972"/>
                <a:gd name="connsiteY46" fmla="*/ 285980 h 398667"/>
                <a:gd name="connsiteX47" fmla="*/ 306652 w 599972"/>
                <a:gd name="connsiteY47" fmla="*/ 287497 h 398667"/>
                <a:gd name="connsiteX48" fmla="*/ 289186 w 599972"/>
                <a:gd name="connsiteY48" fmla="*/ 275359 h 398667"/>
                <a:gd name="connsiteX49" fmla="*/ 105322 w 599972"/>
                <a:gd name="connsiteY49" fmla="*/ 210883 h 398667"/>
                <a:gd name="connsiteX50" fmla="*/ 105322 w 599972"/>
                <a:gd name="connsiteY50" fmla="*/ 234398 h 398667"/>
                <a:gd name="connsiteX51" fmla="*/ 105322 w 599972"/>
                <a:gd name="connsiteY51" fmla="*/ 255639 h 398667"/>
                <a:gd name="connsiteX52" fmla="*/ 109883 w 599972"/>
                <a:gd name="connsiteY52" fmla="*/ 256397 h 398667"/>
                <a:gd name="connsiteX53" fmla="*/ 150171 w 599972"/>
                <a:gd name="connsiteY53" fmla="*/ 279154 h 398667"/>
                <a:gd name="connsiteX54" fmla="*/ 155492 w 599972"/>
                <a:gd name="connsiteY54" fmla="*/ 283706 h 398667"/>
                <a:gd name="connsiteX55" fmla="*/ 156252 w 599972"/>
                <a:gd name="connsiteY55" fmla="*/ 281430 h 398667"/>
                <a:gd name="connsiteX56" fmla="*/ 156252 w 599972"/>
                <a:gd name="connsiteY56" fmla="*/ 240467 h 398667"/>
                <a:gd name="connsiteX57" fmla="*/ 151691 w 599972"/>
                <a:gd name="connsiteY57" fmla="*/ 238191 h 398667"/>
                <a:gd name="connsiteX58" fmla="*/ 109883 w 599972"/>
                <a:gd name="connsiteY58" fmla="*/ 214676 h 398667"/>
                <a:gd name="connsiteX59" fmla="*/ 105322 w 599972"/>
                <a:gd name="connsiteY59" fmla="*/ 210883 h 398667"/>
                <a:gd name="connsiteX60" fmla="*/ 191177 w 599972"/>
                <a:gd name="connsiteY60" fmla="*/ 209378 h 398667"/>
                <a:gd name="connsiteX61" fmla="*/ 191177 w 599972"/>
                <a:gd name="connsiteY61" fmla="*/ 234408 h 398667"/>
                <a:gd name="connsiteX62" fmla="*/ 191177 w 599972"/>
                <a:gd name="connsiteY62" fmla="*/ 254887 h 398667"/>
                <a:gd name="connsiteX63" fmla="*/ 197254 w 599972"/>
                <a:gd name="connsiteY63" fmla="*/ 256404 h 398667"/>
                <a:gd name="connsiteX64" fmla="*/ 237516 w 599972"/>
                <a:gd name="connsiteY64" fmla="*/ 279158 h 398667"/>
                <a:gd name="connsiteX65" fmla="*/ 243593 w 599972"/>
                <a:gd name="connsiteY65" fmla="*/ 284468 h 398667"/>
                <a:gd name="connsiteX66" fmla="*/ 245112 w 599972"/>
                <a:gd name="connsiteY66" fmla="*/ 281434 h 398667"/>
                <a:gd name="connsiteX67" fmla="*/ 245112 w 599972"/>
                <a:gd name="connsiteY67" fmla="*/ 239717 h 398667"/>
                <a:gd name="connsiteX68" fmla="*/ 239035 w 599972"/>
                <a:gd name="connsiteY68" fmla="*/ 238200 h 398667"/>
                <a:gd name="connsiteX69" fmla="*/ 197254 w 599972"/>
                <a:gd name="connsiteY69" fmla="*/ 214687 h 398667"/>
                <a:gd name="connsiteX70" fmla="*/ 191177 w 599972"/>
                <a:gd name="connsiteY70" fmla="*/ 209378 h 398667"/>
                <a:gd name="connsiteX71" fmla="*/ 16459 w 599972"/>
                <a:gd name="connsiteY71" fmla="*/ 209363 h 398667"/>
                <a:gd name="connsiteX72" fmla="*/ 16459 w 599972"/>
                <a:gd name="connsiteY72" fmla="*/ 234390 h 398667"/>
                <a:gd name="connsiteX73" fmla="*/ 16459 w 599972"/>
                <a:gd name="connsiteY73" fmla="*/ 255625 h 398667"/>
                <a:gd name="connsiteX74" fmla="*/ 22536 w 599972"/>
                <a:gd name="connsiteY74" fmla="*/ 257141 h 398667"/>
                <a:gd name="connsiteX75" fmla="*/ 62798 w 599972"/>
                <a:gd name="connsiteY75" fmla="*/ 279893 h 398667"/>
                <a:gd name="connsiteX76" fmla="*/ 68115 w 599972"/>
                <a:gd name="connsiteY76" fmla="*/ 284443 h 398667"/>
                <a:gd name="connsiteX77" fmla="*/ 70394 w 599972"/>
                <a:gd name="connsiteY77" fmla="*/ 281410 h 398667"/>
                <a:gd name="connsiteX78" fmla="*/ 70394 w 599972"/>
                <a:gd name="connsiteY78" fmla="*/ 240457 h 398667"/>
                <a:gd name="connsiteX79" fmla="*/ 64317 w 599972"/>
                <a:gd name="connsiteY79" fmla="*/ 238940 h 398667"/>
                <a:gd name="connsiteX80" fmla="*/ 22536 w 599972"/>
                <a:gd name="connsiteY80" fmla="*/ 215430 h 398667"/>
                <a:gd name="connsiteX81" fmla="*/ 16459 w 599972"/>
                <a:gd name="connsiteY81" fmla="*/ 209363 h 398667"/>
                <a:gd name="connsiteX82" fmla="*/ 105322 w 599972"/>
                <a:gd name="connsiteY82" fmla="*/ 170678 h 398667"/>
                <a:gd name="connsiteX83" fmla="*/ 105322 w 599972"/>
                <a:gd name="connsiteY83" fmla="*/ 190401 h 398667"/>
                <a:gd name="connsiteX84" fmla="*/ 109123 w 599972"/>
                <a:gd name="connsiteY84" fmla="*/ 191918 h 398667"/>
                <a:gd name="connsiteX85" fmla="*/ 152451 w 599972"/>
                <a:gd name="connsiteY85" fmla="*/ 219986 h 398667"/>
                <a:gd name="connsiteX86" fmla="*/ 156252 w 599972"/>
                <a:gd name="connsiteY86" fmla="*/ 223778 h 398667"/>
                <a:gd name="connsiteX87" fmla="*/ 156252 w 599972"/>
                <a:gd name="connsiteY87" fmla="*/ 203297 h 398667"/>
                <a:gd name="connsiteX88" fmla="*/ 152451 w 599972"/>
                <a:gd name="connsiteY88" fmla="*/ 201021 h 398667"/>
                <a:gd name="connsiteX89" fmla="*/ 109123 w 599972"/>
                <a:gd name="connsiteY89" fmla="*/ 173712 h 398667"/>
                <a:gd name="connsiteX90" fmla="*/ 105322 w 599972"/>
                <a:gd name="connsiteY90" fmla="*/ 170678 h 398667"/>
                <a:gd name="connsiteX91" fmla="*/ 191177 w 599972"/>
                <a:gd name="connsiteY91" fmla="*/ 169178 h 398667"/>
                <a:gd name="connsiteX92" fmla="*/ 191177 w 599972"/>
                <a:gd name="connsiteY92" fmla="*/ 190416 h 398667"/>
                <a:gd name="connsiteX93" fmla="*/ 196495 w 599972"/>
                <a:gd name="connsiteY93" fmla="*/ 191933 h 398667"/>
                <a:gd name="connsiteX94" fmla="*/ 239795 w 599972"/>
                <a:gd name="connsiteY94" fmla="*/ 219997 h 398667"/>
                <a:gd name="connsiteX95" fmla="*/ 245112 w 599972"/>
                <a:gd name="connsiteY95" fmla="*/ 225306 h 398667"/>
                <a:gd name="connsiteX96" fmla="*/ 245112 w 599972"/>
                <a:gd name="connsiteY96" fmla="*/ 203310 h 398667"/>
                <a:gd name="connsiteX97" fmla="*/ 239795 w 599972"/>
                <a:gd name="connsiteY97" fmla="*/ 201035 h 398667"/>
                <a:gd name="connsiteX98" fmla="*/ 196495 w 599972"/>
                <a:gd name="connsiteY98" fmla="*/ 173729 h 398667"/>
                <a:gd name="connsiteX99" fmla="*/ 191177 w 599972"/>
                <a:gd name="connsiteY99" fmla="*/ 169178 h 398667"/>
                <a:gd name="connsiteX100" fmla="*/ 16459 w 599972"/>
                <a:gd name="connsiteY100" fmla="*/ 169168 h 398667"/>
                <a:gd name="connsiteX101" fmla="*/ 16459 w 599972"/>
                <a:gd name="connsiteY101" fmla="*/ 190403 h 398667"/>
                <a:gd name="connsiteX102" fmla="*/ 21777 w 599972"/>
                <a:gd name="connsiteY102" fmla="*/ 191920 h 398667"/>
                <a:gd name="connsiteX103" fmla="*/ 65077 w 599972"/>
                <a:gd name="connsiteY103" fmla="*/ 220739 h 398667"/>
                <a:gd name="connsiteX104" fmla="*/ 70394 w 599972"/>
                <a:gd name="connsiteY104" fmla="*/ 225289 h 398667"/>
                <a:gd name="connsiteX105" fmla="*/ 70394 w 599972"/>
                <a:gd name="connsiteY105" fmla="*/ 203296 h 398667"/>
                <a:gd name="connsiteX106" fmla="*/ 64317 w 599972"/>
                <a:gd name="connsiteY106" fmla="*/ 201021 h 398667"/>
                <a:gd name="connsiteX107" fmla="*/ 21777 w 599972"/>
                <a:gd name="connsiteY107" fmla="*/ 174477 h 398667"/>
                <a:gd name="connsiteX108" fmla="*/ 16459 w 599972"/>
                <a:gd name="connsiteY108" fmla="*/ 169168 h 398667"/>
                <a:gd name="connsiteX109" fmla="*/ 311968 w 599972"/>
                <a:gd name="connsiteY109" fmla="*/ 154735 h 398667"/>
                <a:gd name="connsiteX110" fmla="*/ 407649 w 599972"/>
                <a:gd name="connsiteY110" fmla="*/ 215426 h 398667"/>
                <a:gd name="connsiteX111" fmla="*/ 493459 w 599972"/>
                <a:gd name="connsiteY111" fmla="*/ 265497 h 398667"/>
                <a:gd name="connsiteX112" fmla="*/ 494219 w 599972"/>
                <a:gd name="connsiteY112" fmla="*/ 265497 h 398667"/>
                <a:gd name="connsiteX113" fmla="*/ 311968 w 599972"/>
                <a:gd name="connsiteY113" fmla="*/ 154735 h 398667"/>
                <a:gd name="connsiteX114" fmla="*/ 105322 w 599972"/>
                <a:gd name="connsiteY114" fmla="*/ 153231 h 398667"/>
                <a:gd name="connsiteX115" fmla="*/ 105322 w 599972"/>
                <a:gd name="connsiteY115" fmla="*/ 156265 h 398667"/>
                <a:gd name="connsiteX116" fmla="*/ 109123 w 599972"/>
                <a:gd name="connsiteY116" fmla="*/ 157782 h 398667"/>
                <a:gd name="connsiteX117" fmla="*/ 153972 w 599972"/>
                <a:gd name="connsiteY117" fmla="*/ 185850 h 398667"/>
                <a:gd name="connsiteX118" fmla="*/ 156252 w 599972"/>
                <a:gd name="connsiteY118" fmla="*/ 187367 h 398667"/>
                <a:gd name="connsiteX119" fmla="*/ 156252 w 599972"/>
                <a:gd name="connsiteY119" fmla="*/ 184332 h 398667"/>
                <a:gd name="connsiteX120" fmla="*/ 152451 w 599972"/>
                <a:gd name="connsiteY120" fmla="*/ 182815 h 398667"/>
                <a:gd name="connsiteX121" fmla="*/ 109883 w 599972"/>
                <a:gd name="connsiteY121" fmla="*/ 157024 h 398667"/>
                <a:gd name="connsiteX122" fmla="*/ 105322 w 599972"/>
                <a:gd name="connsiteY122" fmla="*/ 153231 h 398667"/>
                <a:gd name="connsiteX123" fmla="*/ 191177 w 599972"/>
                <a:gd name="connsiteY123" fmla="*/ 151733 h 398667"/>
                <a:gd name="connsiteX124" fmla="*/ 191177 w 599972"/>
                <a:gd name="connsiteY124" fmla="*/ 155526 h 398667"/>
                <a:gd name="connsiteX125" fmla="*/ 197254 w 599972"/>
                <a:gd name="connsiteY125" fmla="*/ 157801 h 398667"/>
                <a:gd name="connsiteX126" fmla="*/ 241314 w 599972"/>
                <a:gd name="connsiteY126" fmla="*/ 185865 h 398667"/>
                <a:gd name="connsiteX127" fmla="*/ 245112 w 599972"/>
                <a:gd name="connsiteY127" fmla="*/ 188141 h 398667"/>
                <a:gd name="connsiteX128" fmla="*/ 245112 w 599972"/>
                <a:gd name="connsiteY128" fmla="*/ 184348 h 398667"/>
                <a:gd name="connsiteX129" fmla="*/ 239795 w 599972"/>
                <a:gd name="connsiteY129" fmla="*/ 182831 h 398667"/>
                <a:gd name="connsiteX130" fmla="*/ 197254 w 599972"/>
                <a:gd name="connsiteY130" fmla="*/ 156284 h 398667"/>
                <a:gd name="connsiteX131" fmla="*/ 191177 w 599972"/>
                <a:gd name="connsiteY131" fmla="*/ 151733 h 398667"/>
                <a:gd name="connsiteX132" fmla="*/ 16459 w 599972"/>
                <a:gd name="connsiteY132" fmla="*/ 151726 h 398667"/>
                <a:gd name="connsiteX133" fmla="*/ 16459 w 599972"/>
                <a:gd name="connsiteY133" fmla="*/ 156276 h 398667"/>
                <a:gd name="connsiteX134" fmla="*/ 21777 w 599972"/>
                <a:gd name="connsiteY134" fmla="*/ 158551 h 398667"/>
                <a:gd name="connsiteX135" fmla="*/ 66596 w 599972"/>
                <a:gd name="connsiteY135" fmla="*/ 185853 h 398667"/>
                <a:gd name="connsiteX136" fmla="*/ 70394 w 599972"/>
                <a:gd name="connsiteY136" fmla="*/ 188128 h 398667"/>
                <a:gd name="connsiteX137" fmla="*/ 70394 w 599972"/>
                <a:gd name="connsiteY137" fmla="*/ 185095 h 398667"/>
                <a:gd name="connsiteX138" fmla="*/ 64317 w 599972"/>
                <a:gd name="connsiteY138" fmla="*/ 182819 h 398667"/>
                <a:gd name="connsiteX139" fmla="*/ 21777 w 599972"/>
                <a:gd name="connsiteY139" fmla="*/ 157034 h 398667"/>
                <a:gd name="connsiteX140" fmla="*/ 16459 w 599972"/>
                <a:gd name="connsiteY140" fmla="*/ 151726 h 398667"/>
                <a:gd name="connsiteX141" fmla="*/ 285390 w 599972"/>
                <a:gd name="connsiteY141" fmla="*/ 147907 h 398667"/>
                <a:gd name="connsiteX142" fmla="*/ 286908 w 599972"/>
                <a:gd name="connsiteY142" fmla="*/ 250324 h 398667"/>
                <a:gd name="connsiteX143" fmla="*/ 295261 w 599972"/>
                <a:gd name="connsiteY143" fmla="*/ 249565 h 398667"/>
                <a:gd name="connsiteX144" fmla="*/ 430431 w 599972"/>
                <a:gd name="connsiteY144" fmla="*/ 326946 h 398667"/>
                <a:gd name="connsiteX145" fmla="*/ 434228 w 599972"/>
                <a:gd name="connsiteY145" fmla="*/ 334533 h 398667"/>
                <a:gd name="connsiteX146" fmla="*/ 470678 w 599972"/>
                <a:gd name="connsiteY146" fmla="*/ 303428 h 398667"/>
                <a:gd name="connsiteX147" fmla="*/ 460047 w 599972"/>
                <a:gd name="connsiteY147" fmla="*/ 301153 h 398667"/>
                <a:gd name="connsiteX148" fmla="*/ 429671 w 599972"/>
                <a:gd name="connsiteY148" fmla="*/ 282945 h 398667"/>
                <a:gd name="connsiteX149" fmla="*/ 295261 w 599972"/>
                <a:gd name="connsiteY149" fmla="*/ 209357 h 398667"/>
                <a:gd name="connsiteX150" fmla="*/ 285390 w 599972"/>
                <a:gd name="connsiteY150" fmla="*/ 195702 h 398667"/>
                <a:gd name="connsiteX151" fmla="*/ 289186 w 599972"/>
                <a:gd name="connsiteY151" fmla="*/ 188874 h 398667"/>
                <a:gd name="connsiteX152" fmla="*/ 289186 w 599972"/>
                <a:gd name="connsiteY152" fmla="*/ 188115 h 398667"/>
                <a:gd name="connsiteX153" fmla="*/ 285390 w 599972"/>
                <a:gd name="connsiteY153" fmla="*/ 176736 h 398667"/>
                <a:gd name="connsiteX154" fmla="*/ 294502 w 599972"/>
                <a:gd name="connsiteY154" fmla="*/ 175218 h 398667"/>
                <a:gd name="connsiteX155" fmla="*/ 428912 w 599972"/>
                <a:gd name="connsiteY155" fmla="*/ 265497 h 398667"/>
                <a:gd name="connsiteX156" fmla="*/ 472956 w 599972"/>
                <a:gd name="connsiteY156" fmla="*/ 290532 h 398667"/>
                <a:gd name="connsiteX157" fmla="*/ 478272 w 599972"/>
                <a:gd name="connsiteY157" fmla="*/ 297359 h 398667"/>
                <a:gd name="connsiteX158" fmla="*/ 498015 w 599972"/>
                <a:gd name="connsiteY158" fmla="*/ 280669 h 398667"/>
                <a:gd name="connsiteX159" fmla="*/ 486625 w 599972"/>
                <a:gd name="connsiteY159" fmla="*/ 279152 h 398667"/>
                <a:gd name="connsiteX160" fmla="*/ 436506 w 599972"/>
                <a:gd name="connsiteY160" fmla="*/ 249565 h 398667"/>
                <a:gd name="connsiteX161" fmla="*/ 295261 w 599972"/>
                <a:gd name="connsiteY161" fmla="*/ 160804 h 398667"/>
                <a:gd name="connsiteX162" fmla="*/ 285390 w 599972"/>
                <a:gd name="connsiteY162" fmla="*/ 147907 h 398667"/>
                <a:gd name="connsiteX163" fmla="*/ 286149 w 599972"/>
                <a:gd name="connsiteY163" fmla="*/ 137287 h 398667"/>
                <a:gd name="connsiteX164" fmla="*/ 286149 w 599972"/>
                <a:gd name="connsiteY164" fmla="*/ 142597 h 398667"/>
                <a:gd name="connsiteX165" fmla="*/ 287668 w 599972"/>
                <a:gd name="connsiteY165" fmla="*/ 140321 h 398667"/>
                <a:gd name="connsiteX166" fmla="*/ 287668 w 599972"/>
                <a:gd name="connsiteY166" fmla="*/ 139562 h 398667"/>
                <a:gd name="connsiteX167" fmla="*/ 286149 w 599972"/>
                <a:gd name="connsiteY167" fmla="*/ 137287 h 398667"/>
                <a:gd name="connsiteX168" fmla="*/ 384868 w 599972"/>
                <a:gd name="connsiteY168" fmla="*/ 133493 h 398667"/>
                <a:gd name="connsiteX169" fmla="*/ 384109 w 599972"/>
                <a:gd name="connsiteY169" fmla="*/ 135011 h 398667"/>
                <a:gd name="connsiteX170" fmla="*/ 533706 w 599972"/>
                <a:gd name="connsiteY170" fmla="*/ 233634 h 398667"/>
                <a:gd name="connsiteX171" fmla="*/ 540541 w 599972"/>
                <a:gd name="connsiteY171" fmla="*/ 237427 h 398667"/>
                <a:gd name="connsiteX172" fmla="*/ 544338 w 599972"/>
                <a:gd name="connsiteY172" fmla="*/ 241979 h 398667"/>
                <a:gd name="connsiteX173" fmla="*/ 555728 w 599972"/>
                <a:gd name="connsiteY173" fmla="*/ 233634 h 398667"/>
                <a:gd name="connsiteX174" fmla="*/ 544338 w 599972"/>
                <a:gd name="connsiteY174" fmla="*/ 230599 h 398667"/>
                <a:gd name="connsiteX175" fmla="*/ 407649 w 599972"/>
                <a:gd name="connsiteY175" fmla="*/ 144114 h 398667"/>
                <a:gd name="connsiteX176" fmla="*/ 384868 w 599972"/>
                <a:gd name="connsiteY176" fmla="*/ 133493 h 398667"/>
                <a:gd name="connsiteX177" fmla="*/ 105322 w 599972"/>
                <a:gd name="connsiteY177" fmla="*/ 124405 h 398667"/>
                <a:gd name="connsiteX178" fmla="*/ 105322 w 599972"/>
                <a:gd name="connsiteY178" fmla="*/ 138059 h 398667"/>
                <a:gd name="connsiteX179" fmla="*/ 109883 w 599972"/>
                <a:gd name="connsiteY179" fmla="*/ 140335 h 398667"/>
                <a:gd name="connsiteX180" fmla="*/ 152451 w 599972"/>
                <a:gd name="connsiteY180" fmla="*/ 166127 h 398667"/>
                <a:gd name="connsiteX181" fmla="*/ 156252 w 599972"/>
                <a:gd name="connsiteY181" fmla="*/ 169920 h 398667"/>
                <a:gd name="connsiteX182" fmla="*/ 156252 w 599972"/>
                <a:gd name="connsiteY182" fmla="*/ 151714 h 398667"/>
                <a:gd name="connsiteX183" fmla="*/ 151691 w 599972"/>
                <a:gd name="connsiteY183" fmla="*/ 150955 h 398667"/>
                <a:gd name="connsiteX184" fmla="*/ 110643 w 599972"/>
                <a:gd name="connsiteY184" fmla="*/ 128956 h 398667"/>
                <a:gd name="connsiteX185" fmla="*/ 105322 w 599972"/>
                <a:gd name="connsiteY185" fmla="*/ 124405 h 398667"/>
                <a:gd name="connsiteX186" fmla="*/ 191177 w 599972"/>
                <a:gd name="connsiteY186" fmla="*/ 122153 h 398667"/>
                <a:gd name="connsiteX187" fmla="*/ 191177 w 599972"/>
                <a:gd name="connsiteY187" fmla="*/ 138081 h 398667"/>
                <a:gd name="connsiteX188" fmla="*/ 197254 w 599972"/>
                <a:gd name="connsiteY188" fmla="*/ 139598 h 398667"/>
                <a:gd name="connsiteX189" fmla="*/ 239795 w 599972"/>
                <a:gd name="connsiteY189" fmla="*/ 166145 h 398667"/>
                <a:gd name="connsiteX190" fmla="*/ 245112 w 599972"/>
                <a:gd name="connsiteY190" fmla="*/ 170695 h 398667"/>
                <a:gd name="connsiteX191" fmla="*/ 245112 w 599972"/>
                <a:gd name="connsiteY191" fmla="*/ 151733 h 398667"/>
                <a:gd name="connsiteX192" fmla="*/ 239035 w 599972"/>
                <a:gd name="connsiteY192" fmla="*/ 150216 h 398667"/>
                <a:gd name="connsiteX193" fmla="*/ 198014 w 599972"/>
                <a:gd name="connsiteY193" fmla="*/ 128979 h 398667"/>
                <a:gd name="connsiteX194" fmla="*/ 191177 w 599972"/>
                <a:gd name="connsiteY194" fmla="*/ 122153 h 398667"/>
                <a:gd name="connsiteX195" fmla="*/ 16459 w 599972"/>
                <a:gd name="connsiteY195" fmla="*/ 122148 h 398667"/>
                <a:gd name="connsiteX196" fmla="*/ 16459 w 599972"/>
                <a:gd name="connsiteY196" fmla="*/ 138075 h 398667"/>
                <a:gd name="connsiteX197" fmla="*/ 21777 w 599972"/>
                <a:gd name="connsiteY197" fmla="*/ 140350 h 398667"/>
                <a:gd name="connsiteX198" fmla="*/ 64317 w 599972"/>
                <a:gd name="connsiteY198" fmla="*/ 166135 h 398667"/>
                <a:gd name="connsiteX199" fmla="*/ 70394 w 599972"/>
                <a:gd name="connsiteY199" fmla="*/ 170685 h 398667"/>
                <a:gd name="connsiteX200" fmla="*/ 70394 w 599972"/>
                <a:gd name="connsiteY200" fmla="*/ 152484 h 398667"/>
                <a:gd name="connsiteX201" fmla="*/ 64317 w 599972"/>
                <a:gd name="connsiteY201" fmla="*/ 150967 h 398667"/>
                <a:gd name="connsiteX202" fmla="*/ 23296 w 599972"/>
                <a:gd name="connsiteY202" fmla="*/ 128974 h 398667"/>
                <a:gd name="connsiteX203" fmla="*/ 16459 w 599972"/>
                <a:gd name="connsiteY203" fmla="*/ 122148 h 398667"/>
                <a:gd name="connsiteX204" fmla="*/ 290705 w 599972"/>
                <a:gd name="connsiteY204" fmla="*/ 116045 h 398667"/>
                <a:gd name="connsiteX205" fmla="*/ 287668 w 599972"/>
                <a:gd name="connsiteY205" fmla="*/ 125907 h 398667"/>
                <a:gd name="connsiteX206" fmla="*/ 295261 w 599972"/>
                <a:gd name="connsiteY206" fmla="*/ 127424 h 398667"/>
                <a:gd name="connsiteX207" fmla="*/ 510925 w 599972"/>
                <a:gd name="connsiteY207" fmla="*/ 258669 h 398667"/>
                <a:gd name="connsiteX208" fmla="*/ 514722 w 599972"/>
                <a:gd name="connsiteY208" fmla="*/ 266255 h 398667"/>
                <a:gd name="connsiteX209" fmla="*/ 534466 w 599972"/>
                <a:gd name="connsiteY209" fmla="*/ 249565 h 398667"/>
                <a:gd name="connsiteX210" fmla="*/ 530669 w 599972"/>
                <a:gd name="connsiteY210" fmla="*/ 249565 h 398667"/>
                <a:gd name="connsiteX211" fmla="*/ 525353 w 599972"/>
                <a:gd name="connsiteY211" fmla="*/ 246531 h 398667"/>
                <a:gd name="connsiteX212" fmla="*/ 486625 w 599972"/>
                <a:gd name="connsiteY212" fmla="*/ 223771 h 398667"/>
                <a:gd name="connsiteX213" fmla="*/ 442581 w 599972"/>
                <a:gd name="connsiteY213" fmla="*/ 198736 h 398667"/>
                <a:gd name="connsiteX214" fmla="*/ 296780 w 599972"/>
                <a:gd name="connsiteY214" fmla="*/ 122114 h 398667"/>
                <a:gd name="connsiteX215" fmla="*/ 290705 w 599972"/>
                <a:gd name="connsiteY215" fmla="*/ 116045 h 398667"/>
                <a:gd name="connsiteX216" fmla="*/ 125846 w 599972"/>
                <a:gd name="connsiteY216" fmla="*/ 106104 h 398667"/>
                <a:gd name="connsiteX217" fmla="*/ 105322 w 599972"/>
                <a:gd name="connsiteY217" fmla="*/ 116819 h 398667"/>
                <a:gd name="connsiteX218" fmla="*/ 112924 w 599972"/>
                <a:gd name="connsiteY218" fmla="*/ 114544 h 398667"/>
                <a:gd name="connsiteX219" fmla="*/ 127367 w 599972"/>
                <a:gd name="connsiteY219" fmla="*/ 114544 h 398667"/>
                <a:gd name="connsiteX220" fmla="*/ 150171 w 599972"/>
                <a:gd name="connsiteY220" fmla="*/ 121371 h 398667"/>
                <a:gd name="connsiteX221" fmla="*/ 152451 w 599972"/>
                <a:gd name="connsiteY221" fmla="*/ 122888 h 398667"/>
                <a:gd name="connsiteX222" fmla="*/ 156252 w 599972"/>
                <a:gd name="connsiteY222" fmla="*/ 126681 h 398667"/>
                <a:gd name="connsiteX223" fmla="*/ 156252 w 599972"/>
                <a:gd name="connsiteY223" fmla="*/ 122888 h 398667"/>
                <a:gd name="connsiteX224" fmla="*/ 155492 w 599972"/>
                <a:gd name="connsiteY224" fmla="*/ 118336 h 398667"/>
                <a:gd name="connsiteX225" fmla="*/ 153212 w 599972"/>
                <a:gd name="connsiteY225" fmla="*/ 117578 h 398667"/>
                <a:gd name="connsiteX226" fmla="*/ 150171 w 599972"/>
                <a:gd name="connsiteY226" fmla="*/ 116061 h 398667"/>
                <a:gd name="connsiteX227" fmla="*/ 147891 w 599972"/>
                <a:gd name="connsiteY227" fmla="*/ 114544 h 398667"/>
                <a:gd name="connsiteX228" fmla="*/ 148651 w 599972"/>
                <a:gd name="connsiteY228" fmla="*/ 114544 h 398667"/>
                <a:gd name="connsiteX229" fmla="*/ 153212 w 599972"/>
                <a:gd name="connsiteY229" fmla="*/ 115302 h 398667"/>
                <a:gd name="connsiteX230" fmla="*/ 125846 w 599972"/>
                <a:gd name="connsiteY230" fmla="*/ 106104 h 398667"/>
                <a:gd name="connsiteX231" fmla="*/ 38299 w 599972"/>
                <a:gd name="connsiteY231" fmla="*/ 106032 h 398667"/>
                <a:gd name="connsiteX232" fmla="*/ 16459 w 599972"/>
                <a:gd name="connsiteY232" fmla="*/ 117598 h 398667"/>
                <a:gd name="connsiteX233" fmla="*/ 16459 w 599972"/>
                <a:gd name="connsiteY233" fmla="*/ 118357 h 398667"/>
                <a:gd name="connsiteX234" fmla="*/ 17219 w 599972"/>
                <a:gd name="connsiteY234" fmla="*/ 116840 h 398667"/>
                <a:gd name="connsiteX235" fmla="*/ 25575 w 599972"/>
                <a:gd name="connsiteY235" fmla="*/ 114565 h 398667"/>
                <a:gd name="connsiteX236" fmla="*/ 39249 w 599972"/>
                <a:gd name="connsiteY236" fmla="*/ 114565 h 398667"/>
                <a:gd name="connsiteX237" fmla="*/ 62798 w 599972"/>
                <a:gd name="connsiteY237" fmla="*/ 121390 h 398667"/>
                <a:gd name="connsiteX238" fmla="*/ 65077 w 599972"/>
                <a:gd name="connsiteY238" fmla="*/ 122907 h 398667"/>
                <a:gd name="connsiteX239" fmla="*/ 70394 w 599972"/>
                <a:gd name="connsiteY239" fmla="*/ 128216 h 398667"/>
                <a:gd name="connsiteX240" fmla="*/ 70394 w 599972"/>
                <a:gd name="connsiteY240" fmla="*/ 122907 h 398667"/>
                <a:gd name="connsiteX241" fmla="*/ 69634 w 599972"/>
                <a:gd name="connsiteY241" fmla="*/ 119873 h 398667"/>
                <a:gd name="connsiteX242" fmla="*/ 65836 w 599972"/>
                <a:gd name="connsiteY242" fmla="*/ 117598 h 398667"/>
                <a:gd name="connsiteX243" fmla="*/ 62798 w 599972"/>
                <a:gd name="connsiteY243" fmla="*/ 116081 h 398667"/>
                <a:gd name="connsiteX244" fmla="*/ 60519 w 599972"/>
                <a:gd name="connsiteY244" fmla="*/ 114565 h 398667"/>
                <a:gd name="connsiteX245" fmla="*/ 61278 w 599972"/>
                <a:gd name="connsiteY245" fmla="*/ 114565 h 398667"/>
                <a:gd name="connsiteX246" fmla="*/ 68115 w 599972"/>
                <a:gd name="connsiteY246" fmla="*/ 116081 h 398667"/>
                <a:gd name="connsiteX247" fmla="*/ 38299 w 599972"/>
                <a:gd name="connsiteY247" fmla="*/ 106032 h 398667"/>
                <a:gd name="connsiteX248" fmla="*/ 212637 w 599972"/>
                <a:gd name="connsiteY248" fmla="*/ 105940 h 398667"/>
                <a:gd name="connsiteX249" fmla="*/ 191177 w 599972"/>
                <a:gd name="connsiteY249" fmla="*/ 117602 h 398667"/>
                <a:gd name="connsiteX250" fmla="*/ 192697 w 599972"/>
                <a:gd name="connsiteY250" fmla="*/ 116843 h 398667"/>
                <a:gd name="connsiteX251" fmla="*/ 200293 w 599972"/>
                <a:gd name="connsiteY251" fmla="*/ 113809 h 398667"/>
                <a:gd name="connsiteX252" fmla="*/ 214726 w 599972"/>
                <a:gd name="connsiteY252" fmla="*/ 113809 h 398667"/>
                <a:gd name="connsiteX253" fmla="*/ 237516 w 599972"/>
                <a:gd name="connsiteY253" fmla="*/ 120636 h 398667"/>
                <a:gd name="connsiteX254" fmla="*/ 239795 w 599972"/>
                <a:gd name="connsiteY254" fmla="*/ 122153 h 398667"/>
                <a:gd name="connsiteX255" fmla="*/ 245112 w 599972"/>
                <a:gd name="connsiteY255" fmla="*/ 127462 h 398667"/>
                <a:gd name="connsiteX256" fmla="*/ 245112 w 599972"/>
                <a:gd name="connsiteY256" fmla="*/ 122911 h 398667"/>
                <a:gd name="connsiteX257" fmla="*/ 244352 w 599972"/>
                <a:gd name="connsiteY257" fmla="*/ 119119 h 398667"/>
                <a:gd name="connsiteX258" fmla="*/ 241314 w 599972"/>
                <a:gd name="connsiteY258" fmla="*/ 116843 h 398667"/>
                <a:gd name="connsiteX259" fmla="*/ 237516 w 599972"/>
                <a:gd name="connsiteY259" fmla="*/ 115326 h 398667"/>
                <a:gd name="connsiteX260" fmla="*/ 235237 w 599972"/>
                <a:gd name="connsiteY260" fmla="*/ 113809 h 398667"/>
                <a:gd name="connsiteX261" fmla="*/ 235996 w 599972"/>
                <a:gd name="connsiteY261" fmla="*/ 113809 h 398667"/>
                <a:gd name="connsiteX262" fmla="*/ 242073 w 599972"/>
                <a:gd name="connsiteY262" fmla="*/ 115326 h 398667"/>
                <a:gd name="connsiteX263" fmla="*/ 212637 w 599972"/>
                <a:gd name="connsiteY263" fmla="*/ 105940 h 398667"/>
                <a:gd name="connsiteX264" fmla="*/ 474475 w 599972"/>
                <a:gd name="connsiteY264" fmla="*/ 104665 h 398667"/>
                <a:gd name="connsiteX265" fmla="*/ 473715 w 599972"/>
                <a:gd name="connsiteY265" fmla="*/ 106182 h 398667"/>
                <a:gd name="connsiteX266" fmla="*/ 489662 w 599972"/>
                <a:gd name="connsiteY266" fmla="*/ 115286 h 398667"/>
                <a:gd name="connsiteX267" fmla="*/ 496497 w 599972"/>
                <a:gd name="connsiteY267" fmla="*/ 119079 h 398667"/>
                <a:gd name="connsiteX268" fmla="*/ 482828 w 599972"/>
                <a:gd name="connsiteY268" fmla="*/ 107700 h 398667"/>
                <a:gd name="connsiteX269" fmla="*/ 482069 w 599972"/>
                <a:gd name="connsiteY269" fmla="*/ 106941 h 398667"/>
                <a:gd name="connsiteX270" fmla="*/ 474475 w 599972"/>
                <a:gd name="connsiteY270" fmla="*/ 104665 h 398667"/>
                <a:gd name="connsiteX271" fmla="*/ 133923 w 599972"/>
                <a:gd name="connsiteY271" fmla="*/ 97286 h 398667"/>
                <a:gd name="connsiteX272" fmla="*/ 171455 w 599972"/>
                <a:gd name="connsiteY272" fmla="*/ 123646 h 398667"/>
                <a:gd name="connsiteX273" fmla="*/ 171455 w 599972"/>
                <a:gd name="connsiteY273" fmla="*/ 278396 h 398667"/>
                <a:gd name="connsiteX274" fmla="*/ 170695 w 599972"/>
                <a:gd name="connsiteY274" fmla="*/ 278396 h 398667"/>
                <a:gd name="connsiteX275" fmla="*/ 171455 w 599972"/>
                <a:gd name="connsiteY275" fmla="*/ 279154 h 398667"/>
                <a:gd name="connsiteX276" fmla="*/ 90119 w 599972"/>
                <a:gd name="connsiteY276" fmla="*/ 275362 h 398667"/>
                <a:gd name="connsiteX277" fmla="*/ 90119 w 599972"/>
                <a:gd name="connsiteY277" fmla="*/ 179022 h 398667"/>
                <a:gd name="connsiteX278" fmla="*/ 90119 w 599972"/>
                <a:gd name="connsiteY278" fmla="*/ 119854 h 398667"/>
                <a:gd name="connsiteX279" fmla="*/ 133923 w 599972"/>
                <a:gd name="connsiteY279" fmla="*/ 97286 h 398667"/>
                <a:gd name="connsiteX280" fmla="*/ 221278 w 599972"/>
                <a:gd name="connsiteY280" fmla="*/ 97028 h 398667"/>
                <a:gd name="connsiteX281" fmla="*/ 259545 w 599972"/>
                <a:gd name="connsiteY281" fmla="*/ 123670 h 398667"/>
                <a:gd name="connsiteX282" fmla="*/ 259545 w 599972"/>
                <a:gd name="connsiteY282" fmla="*/ 278400 h 398667"/>
                <a:gd name="connsiteX283" fmla="*/ 259545 w 599972"/>
                <a:gd name="connsiteY283" fmla="*/ 279158 h 398667"/>
                <a:gd name="connsiteX284" fmla="*/ 176744 w 599972"/>
                <a:gd name="connsiteY284" fmla="*/ 275366 h 398667"/>
                <a:gd name="connsiteX285" fmla="*/ 176744 w 599972"/>
                <a:gd name="connsiteY285" fmla="*/ 179039 h 398667"/>
                <a:gd name="connsiteX286" fmla="*/ 176744 w 599972"/>
                <a:gd name="connsiteY286" fmla="*/ 119877 h 398667"/>
                <a:gd name="connsiteX287" fmla="*/ 221278 w 599972"/>
                <a:gd name="connsiteY287" fmla="*/ 97028 h 398667"/>
                <a:gd name="connsiteX288" fmla="*/ 46560 w 599972"/>
                <a:gd name="connsiteY288" fmla="*/ 96742 h 398667"/>
                <a:gd name="connsiteX289" fmla="*/ 84827 w 599972"/>
                <a:gd name="connsiteY289" fmla="*/ 123665 h 398667"/>
                <a:gd name="connsiteX290" fmla="*/ 84827 w 599972"/>
                <a:gd name="connsiteY290" fmla="*/ 278376 h 398667"/>
                <a:gd name="connsiteX291" fmla="*/ 84827 w 599972"/>
                <a:gd name="connsiteY291" fmla="*/ 279135 h 398667"/>
                <a:gd name="connsiteX292" fmla="*/ 2026 w 599972"/>
                <a:gd name="connsiteY292" fmla="*/ 275343 h 398667"/>
                <a:gd name="connsiteX293" fmla="*/ 2026 w 599972"/>
                <a:gd name="connsiteY293" fmla="*/ 179028 h 398667"/>
                <a:gd name="connsiteX294" fmla="*/ 2026 w 599972"/>
                <a:gd name="connsiteY294" fmla="*/ 119873 h 398667"/>
                <a:gd name="connsiteX295" fmla="*/ 46560 w 599972"/>
                <a:gd name="connsiteY295" fmla="*/ 96742 h 398667"/>
                <a:gd name="connsiteX296" fmla="*/ 357531 w 599972"/>
                <a:gd name="connsiteY296" fmla="*/ 56871 h 398667"/>
                <a:gd name="connsiteX297" fmla="*/ 316524 w 599972"/>
                <a:gd name="connsiteY297" fmla="*/ 107700 h 398667"/>
                <a:gd name="connsiteX298" fmla="*/ 327155 w 599972"/>
                <a:gd name="connsiteY298" fmla="*/ 107700 h 398667"/>
                <a:gd name="connsiteX299" fmla="*/ 341584 w 599972"/>
                <a:gd name="connsiteY299" fmla="*/ 101631 h 398667"/>
                <a:gd name="connsiteX300" fmla="*/ 358290 w 599972"/>
                <a:gd name="connsiteY300" fmla="*/ 98596 h 398667"/>
                <a:gd name="connsiteX301" fmla="*/ 403853 w 599972"/>
                <a:gd name="connsiteY301" fmla="*/ 125148 h 398667"/>
                <a:gd name="connsiteX302" fmla="*/ 555728 w 599972"/>
                <a:gd name="connsiteY302" fmla="*/ 221495 h 398667"/>
                <a:gd name="connsiteX303" fmla="*/ 560284 w 599972"/>
                <a:gd name="connsiteY303" fmla="*/ 224530 h 398667"/>
                <a:gd name="connsiteX304" fmla="*/ 561044 w 599972"/>
                <a:gd name="connsiteY304" fmla="*/ 229840 h 398667"/>
                <a:gd name="connsiteX305" fmla="*/ 571675 w 599972"/>
                <a:gd name="connsiteY305" fmla="*/ 182046 h 398667"/>
                <a:gd name="connsiteX306" fmla="*/ 570916 w 599972"/>
                <a:gd name="connsiteY306" fmla="*/ 181288 h 398667"/>
                <a:gd name="connsiteX307" fmla="*/ 384109 w 599972"/>
                <a:gd name="connsiteY307" fmla="*/ 74320 h 398667"/>
                <a:gd name="connsiteX308" fmla="*/ 364365 w 599972"/>
                <a:gd name="connsiteY308" fmla="*/ 63699 h 398667"/>
                <a:gd name="connsiteX309" fmla="*/ 357531 w 599972"/>
                <a:gd name="connsiteY309" fmla="*/ 56871 h 398667"/>
                <a:gd name="connsiteX310" fmla="*/ 358290 w 599972"/>
                <a:gd name="connsiteY310" fmla="*/ 33353 h 398667"/>
                <a:gd name="connsiteX311" fmla="*/ 358290 w 599972"/>
                <a:gd name="connsiteY311" fmla="*/ 41698 h 398667"/>
                <a:gd name="connsiteX312" fmla="*/ 359049 w 599972"/>
                <a:gd name="connsiteY312" fmla="*/ 42457 h 398667"/>
                <a:gd name="connsiteX313" fmla="*/ 374237 w 599972"/>
                <a:gd name="connsiteY313" fmla="*/ 49284 h 398667"/>
                <a:gd name="connsiteX314" fmla="*/ 417521 w 599972"/>
                <a:gd name="connsiteY314" fmla="*/ 66733 h 398667"/>
                <a:gd name="connsiteX315" fmla="*/ 418281 w 599972"/>
                <a:gd name="connsiteY315" fmla="*/ 65216 h 398667"/>
                <a:gd name="connsiteX316" fmla="*/ 365124 w 599972"/>
                <a:gd name="connsiteY316" fmla="*/ 37146 h 398667"/>
                <a:gd name="connsiteX317" fmla="*/ 358290 w 599972"/>
                <a:gd name="connsiteY317" fmla="*/ 33353 h 398667"/>
                <a:gd name="connsiteX318" fmla="*/ 365884 w 599972"/>
                <a:gd name="connsiteY318" fmla="*/ 15904 h 398667"/>
                <a:gd name="connsiteX319" fmla="*/ 358290 w 599972"/>
                <a:gd name="connsiteY319" fmla="*/ 18180 h 398667"/>
                <a:gd name="connsiteX320" fmla="*/ 358290 w 599972"/>
                <a:gd name="connsiteY320" fmla="*/ 18939 h 398667"/>
                <a:gd name="connsiteX321" fmla="*/ 368921 w 599972"/>
                <a:gd name="connsiteY321" fmla="*/ 21215 h 398667"/>
                <a:gd name="connsiteX322" fmla="*/ 402334 w 599972"/>
                <a:gd name="connsiteY322" fmla="*/ 38663 h 398667"/>
                <a:gd name="connsiteX323" fmla="*/ 384868 w 599972"/>
                <a:gd name="connsiteY323" fmla="*/ 25767 h 398667"/>
                <a:gd name="connsiteX324" fmla="*/ 371199 w 599972"/>
                <a:gd name="connsiteY324" fmla="*/ 18939 h 398667"/>
                <a:gd name="connsiteX325" fmla="*/ 365884 w 599972"/>
                <a:gd name="connsiteY325" fmla="*/ 15904 h 398667"/>
                <a:gd name="connsiteX326" fmla="*/ 358053 w 599972"/>
                <a:gd name="connsiteY326" fmla="*/ 862 h 398667"/>
                <a:gd name="connsiteX327" fmla="*/ 411446 w 599972"/>
                <a:gd name="connsiteY327" fmla="*/ 29560 h 398667"/>
                <a:gd name="connsiteX328" fmla="*/ 564081 w 599972"/>
                <a:gd name="connsiteY328" fmla="*/ 158528 h 398667"/>
                <a:gd name="connsiteX329" fmla="*/ 588381 w 599972"/>
                <a:gd name="connsiteY329" fmla="*/ 218461 h 398667"/>
                <a:gd name="connsiteX330" fmla="*/ 449415 w 599972"/>
                <a:gd name="connsiteY330" fmla="*/ 335291 h 398667"/>
                <a:gd name="connsiteX331" fmla="*/ 355252 w 599972"/>
                <a:gd name="connsiteY331" fmla="*/ 397500 h 398667"/>
                <a:gd name="connsiteX332" fmla="*/ 343862 w 599972"/>
                <a:gd name="connsiteY332" fmla="*/ 346671 h 398667"/>
                <a:gd name="connsiteX333" fmla="*/ 292224 w 599972"/>
                <a:gd name="connsiteY333" fmla="*/ 299635 h 398667"/>
                <a:gd name="connsiteX334" fmla="*/ 277036 w 599972"/>
                <a:gd name="connsiteY334" fmla="*/ 292808 h 398667"/>
                <a:gd name="connsiteX335" fmla="*/ 272480 w 599972"/>
                <a:gd name="connsiteY335" fmla="*/ 229840 h 398667"/>
                <a:gd name="connsiteX336" fmla="*/ 272480 w 599972"/>
                <a:gd name="connsiteY336" fmla="*/ 131217 h 398667"/>
                <a:gd name="connsiteX337" fmla="*/ 292983 w 599972"/>
                <a:gd name="connsiteY337" fmla="*/ 99355 h 398667"/>
                <a:gd name="connsiteX338" fmla="*/ 338546 w 599972"/>
                <a:gd name="connsiteY338" fmla="*/ 85699 h 398667"/>
                <a:gd name="connsiteX339" fmla="*/ 343862 w 599972"/>
                <a:gd name="connsiteY339" fmla="*/ 21973 h 398667"/>
                <a:gd name="connsiteX340" fmla="*/ 343862 w 599972"/>
                <a:gd name="connsiteY340" fmla="*/ 19698 h 398667"/>
                <a:gd name="connsiteX341" fmla="*/ 344621 w 599972"/>
                <a:gd name="connsiteY341" fmla="*/ 17422 h 398667"/>
                <a:gd name="connsiteX342" fmla="*/ 358053 w 599972"/>
                <a:gd name="connsiteY342" fmla="*/ 862 h 3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599972" h="398667">
                  <a:moveTo>
                    <a:pt x="359049" y="349705"/>
                  </a:moveTo>
                  <a:cubicBezTo>
                    <a:pt x="359049" y="360326"/>
                    <a:pt x="359809" y="373982"/>
                    <a:pt x="362846" y="382327"/>
                  </a:cubicBezTo>
                  <a:cubicBezTo>
                    <a:pt x="362846" y="382327"/>
                    <a:pt x="363606" y="382327"/>
                    <a:pt x="363606" y="382327"/>
                  </a:cubicBezTo>
                  <a:lnTo>
                    <a:pt x="366860" y="386879"/>
                  </a:lnTo>
                  <a:lnTo>
                    <a:pt x="365124" y="386879"/>
                  </a:lnTo>
                  <a:cubicBezTo>
                    <a:pt x="365884" y="386879"/>
                    <a:pt x="366643" y="387637"/>
                    <a:pt x="367402" y="387637"/>
                  </a:cubicBezTo>
                  <a:lnTo>
                    <a:pt x="366860" y="386879"/>
                  </a:lnTo>
                  <a:lnTo>
                    <a:pt x="371959" y="386879"/>
                  </a:lnTo>
                  <a:cubicBezTo>
                    <a:pt x="378793" y="380810"/>
                    <a:pt x="385627" y="374741"/>
                    <a:pt x="392462" y="369430"/>
                  </a:cubicBezTo>
                  <a:cubicBezTo>
                    <a:pt x="389424" y="369430"/>
                    <a:pt x="385627" y="368671"/>
                    <a:pt x="382590" y="366396"/>
                  </a:cubicBezTo>
                  <a:cubicBezTo>
                    <a:pt x="376515" y="362602"/>
                    <a:pt x="370440" y="358809"/>
                    <a:pt x="364365" y="355016"/>
                  </a:cubicBezTo>
                  <a:cubicBezTo>
                    <a:pt x="362087" y="353499"/>
                    <a:pt x="360568" y="351981"/>
                    <a:pt x="359049" y="349705"/>
                  </a:cubicBezTo>
                  <a:close/>
                  <a:moveTo>
                    <a:pt x="352974" y="311774"/>
                  </a:moveTo>
                  <a:cubicBezTo>
                    <a:pt x="356012" y="318601"/>
                    <a:pt x="357531" y="326188"/>
                    <a:pt x="358290" y="333774"/>
                  </a:cubicBezTo>
                  <a:cubicBezTo>
                    <a:pt x="359809" y="335291"/>
                    <a:pt x="362087" y="336050"/>
                    <a:pt x="364365" y="337567"/>
                  </a:cubicBezTo>
                  <a:cubicBezTo>
                    <a:pt x="374237" y="343636"/>
                    <a:pt x="384109" y="350464"/>
                    <a:pt x="393981" y="356533"/>
                  </a:cubicBezTo>
                  <a:cubicBezTo>
                    <a:pt x="397018" y="358809"/>
                    <a:pt x="398537" y="361844"/>
                    <a:pt x="399296" y="364120"/>
                  </a:cubicBezTo>
                  <a:cubicBezTo>
                    <a:pt x="401574" y="361844"/>
                    <a:pt x="404612" y="359568"/>
                    <a:pt x="406890" y="357292"/>
                  </a:cubicBezTo>
                  <a:cubicBezTo>
                    <a:pt x="411446" y="353499"/>
                    <a:pt x="415243" y="350464"/>
                    <a:pt x="419800" y="346671"/>
                  </a:cubicBezTo>
                  <a:cubicBezTo>
                    <a:pt x="416003" y="347430"/>
                    <a:pt x="411446" y="347430"/>
                    <a:pt x="407649" y="345154"/>
                  </a:cubicBezTo>
                  <a:cubicBezTo>
                    <a:pt x="392462" y="336050"/>
                    <a:pt x="376515" y="327705"/>
                    <a:pt x="361327" y="318601"/>
                  </a:cubicBezTo>
                  <a:cubicBezTo>
                    <a:pt x="358290" y="317084"/>
                    <a:pt x="355252" y="314049"/>
                    <a:pt x="352974" y="311774"/>
                  </a:cubicBezTo>
                  <a:close/>
                  <a:moveTo>
                    <a:pt x="109123" y="286740"/>
                  </a:moveTo>
                  <a:cubicBezTo>
                    <a:pt x="112164" y="289395"/>
                    <a:pt x="116534" y="291102"/>
                    <a:pt x="121475" y="292050"/>
                  </a:cubicBezTo>
                  <a:lnTo>
                    <a:pt x="130698" y="292494"/>
                  </a:lnTo>
                  <a:lnTo>
                    <a:pt x="132688" y="292809"/>
                  </a:lnTo>
                  <a:lnTo>
                    <a:pt x="137248" y="292809"/>
                  </a:lnTo>
                  <a:lnTo>
                    <a:pt x="130698" y="292494"/>
                  </a:lnTo>
                  <a:lnTo>
                    <a:pt x="120715" y="290912"/>
                  </a:lnTo>
                  <a:cubicBezTo>
                    <a:pt x="116535" y="289774"/>
                    <a:pt x="112544" y="288257"/>
                    <a:pt x="109883" y="286740"/>
                  </a:cubicBezTo>
                  <a:cubicBezTo>
                    <a:pt x="109123" y="286740"/>
                    <a:pt x="109123" y="286740"/>
                    <a:pt x="109123" y="286740"/>
                  </a:cubicBezTo>
                  <a:close/>
                  <a:moveTo>
                    <a:pt x="20258" y="285960"/>
                  </a:moveTo>
                  <a:cubicBezTo>
                    <a:pt x="21017" y="285960"/>
                    <a:pt x="21777" y="285960"/>
                    <a:pt x="21777" y="286719"/>
                  </a:cubicBezTo>
                  <a:cubicBezTo>
                    <a:pt x="27854" y="289752"/>
                    <a:pt x="37729" y="292786"/>
                    <a:pt x="44566" y="292786"/>
                  </a:cubicBezTo>
                  <a:cubicBezTo>
                    <a:pt x="35450" y="292786"/>
                    <a:pt x="25575" y="290511"/>
                    <a:pt x="20258" y="285960"/>
                  </a:cubicBezTo>
                  <a:close/>
                  <a:moveTo>
                    <a:pt x="194216" y="284468"/>
                  </a:moveTo>
                  <a:cubicBezTo>
                    <a:pt x="194976" y="285226"/>
                    <a:pt x="195735" y="285985"/>
                    <a:pt x="197254" y="285985"/>
                  </a:cubicBezTo>
                  <a:lnTo>
                    <a:pt x="197300" y="285997"/>
                  </a:lnTo>
                  <a:lnTo>
                    <a:pt x="208174" y="291389"/>
                  </a:lnTo>
                  <a:lnTo>
                    <a:pt x="219064" y="291791"/>
                  </a:lnTo>
                  <a:lnTo>
                    <a:pt x="220044" y="292052"/>
                  </a:lnTo>
                  <a:lnTo>
                    <a:pt x="226121" y="292052"/>
                  </a:lnTo>
                  <a:lnTo>
                    <a:pt x="219064" y="291791"/>
                  </a:lnTo>
                  <a:lnTo>
                    <a:pt x="197300" y="285997"/>
                  </a:lnTo>
                  <a:close/>
                  <a:moveTo>
                    <a:pt x="289186" y="275359"/>
                  </a:moveTo>
                  <a:cubicBezTo>
                    <a:pt x="291465" y="278393"/>
                    <a:pt x="292983" y="279911"/>
                    <a:pt x="295261" y="281428"/>
                  </a:cubicBezTo>
                  <a:cubicBezTo>
                    <a:pt x="298299" y="282945"/>
                    <a:pt x="300577" y="284462"/>
                    <a:pt x="303615" y="285980"/>
                  </a:cubicBezTo>
                  <a:cubicBezTo>
                    <a:pt x="304374" y="286738"/>
                    <a:pt x="305133" y="286738"/>
                    <a:pt x="306652" y="287497"/>
                  </a:cubicBezTo>
                  <a:cubicBezTo>
                    <a:pt x="297540" y="285980"/>
                    <a:pt x="292224" y="282945"/>
                    <a:pt x="289186" y="275359"/>
                  </a:cubicBezTo>
                  <a:close/>
                  <a:moveTo>
                    <a:pt x="105322" y="210883"/>
                  </a:moveTo>
                  <a:lnTo>
                    <a:pt x="105322" y="234398"/>
                  </a:lnTo>
                  <a:lnTo>
                    <a:pt x="105322" y="255639"/>
                  </a:lnTo>
                  <a:cubicBezTo>
                    <a:pt x="106842" y="255639"/>
                    <a:pt x="108363" y="255639"/>
                    <a:pt x="109883" y="256397"/>
                  </a:cubicBezTo>
                  <a:cubicBezTo>
                    <a:pt x="122806" y="263983"/>
                    <a:pt x="136488" y="271569"/>
                    <a:pt x="150171" y="279154"/>
                  </a:cubicBezTo>
                  <a:cubicBezTo>
                    <a:pt x="152451" y="280672"/>
                    <a:pt x="153972" y="282189"/>
                    <a:pt x="155492" y="283706"/>
                  </a:cubicBezTo>
                  <a:cubicBezTo>
                    <a:pt x="155492" y="282947"/>
                    <a:pt x="156252" y="282189"/>
                    <a:pt x="156252" y="281430"/>
                  </a:cubicBezTo>
                  <a:lnTo>
                    <a:pt x="156252" y="240467"/>
                  </a:lnTo>
                  <a:cubicBezTo>
                    <a:pt x="154732" y="239708"/>
                    <a:pt x="153212" y="239708"/>
                    <a:pt x="151691" y="238191"/>
                  </a:cubicBezTo>
                  <a:cubicBezTo>
                    <a:pt x="138009" y="230606"/>
                    <a:pt x="123566" y="222261"/>
                    <a:pt x="109883" y="214676"/>
                  </a:cubicBezTo>
                  <a:cubicBezTo>
                    <a:pt x="108363" y="213917"/>
                    <a:pt x="106842" y="212400"/>
                    <a:pt x="105322" y="210883"/>
                  </a:cubicBezTo>
                  <a:close/>
                  <a:moveTo>
                    <a:pt x="191177" y="209378"/>
                  </a:moveTo>
                  <a:lnTo>
                    <a:pt x="191177" y="234408"/>
                  </a:lnTo>
                  <a:cubicBezTo>
                    <a:pt x="191177" y="241234"/>
                    <a:pt x="191177" y="248061"/>
                    <a:pt x="191177" y="254887"/>
                  </a:cubicBezTo>
                  <a:cubicBezTo>
                    <a:pt x="193456" y="254887"/>
                    <a:pt x="194976" y="255645"/>
                    <a:pt x="197254" y="256404"/>
                  </a:cubicBezTo>
                  <a:cubicBezTo>
                    <a:pt x="210928" y="263989"/>
                    <a:pt x="223842" y="271573"/>
                    <a:pt x="237516" y="279158"/>
                  </a:cubicBezTo>
                  <a:cubicBezTo>
                    <a:pt x="239795" y="280675"/>
                    <a:pt x="242073" y="282192"/>
                    <a:pt x="243593" y="284468"/>
                  </a:cubicBezTo>
                  <a:cubicBezTo>
                    <a:pt x="244352" y="283709"/>
                    <a:pt x="244352" y="282192"/>
                    <a:pt x="245112" y="281434"/>
                  </a:cubicBezTo>
                  <a:lnTo>
                    <a:pt x="245112" y="239717"/>
                  </a:lnTo>
                  <a:cubicBezTo>
                    <a:pt x="243593" y="239717"/>
                    <a:pt x="241314" y="239717"/>
                    <a:pt x="239035" y="238200"/>
                  </a:cubicBezTo>
                  <a:cubicBezTo>
                    <a:pt x="225361" y="230615"/>
                    <a:pt x="211688" y="222272"/>
                    <a:pt x="197254" y="214687"/>
                  </a:cubicBezTo>
                  <a:cubicBezTo>
                    <a:pt x="194976" y="213170"/>
                    <a:pt x="193456" y="211653"/>
                    <a:pt x="191177" y="209378"/>
                  </a:cubicBezTo>
                  <a:close/>
                  <a:moveTo>
                    <a:pt x="16459" y="209363"/>
                  </a:moveTo>
                  <a:lnTo>
                    <a:pt x="16459" y="234390"/>
                  </a:lnTo>
                  <a:cubicBezTo>
                    <a:pt x="16459" y="241215"/>
                    <a:pt x="16459" y="248041"/>
                    <a:pt x="16459" y="255625"/>
                  </a:cubicBezTo>
                  <a:cubicBezTo>
                    <a:pt x="17979" y="255625"/>
                    <a:pt x="20258" y="255625"/>
                    <a:pt x="22536" y="257141"/>
                  </a:cubicBezTo>
                  <a:cubicBezTo>
                    <a:pt x="35450" y="264725"/>
                    <a:pt x="49124" y="272309"/>
                    <a:pt x="62798" y="279893"/>
                  </a:cubicBezTo>
                  <a:cubicBezTo>
                    <a:pt x="65077" y="280651"/>
                    <a:pt x="67355" y="282927"/>
                    <a:pt x="68115" y="284443"/>
                  </a:cubicBezTo>
                  <a:cubicBezTo>
                    <a:pt x="68875" y="283685"/>
                    <a:pt x="69634" y="282168"/>
                    <a:pt x="70394" y="281410"/>
                  </a:cubicBezTo>
                  <a:lnTo>
                    <a:pt x="70394" y="240457"/>
                  </a:lnTo>
                  <a:cubicBezTo>
                    <a:pt x="68115" y="240457"/>
                    <a:pt x="66596" y="239699"/>
                    <a:pt x="64317" y="238940"/>
                  </a:cubicBezTo>
                  <a:cubicBezTo>
                    <a:pt x="50643" y="230598"/>
                    <a:pt x="36210" y="223014"/>
                    <a:pt x="22536" y="215430"/>
                  </a:cubicBezTo>
                  <a:cubicBezTo>
                    <a:pt x="20258" y="213913"/>
                    <a:pt x="17979" y="211638"/>
                    <a:pt x="16459" y="209363"/>
                  </a:cubicBezTo>
                  <a:close/>
                  <a:moveTo>
                    <a:pt x="105322" y="170678"/>
                  </a:moveTo>
                  <a:lnTo>
                    <a:pt x="105322" y="190401"/>
                  </a:lnTo>
                  <a:cubicBezTo>
                    <a:pt x="106082" y="190401"/>
                    <a:pt x="107603" y="191160"/>
                    <a:pt x="109123" y="191918"/>
                  </a:cubicBezTo>
                  <a:cubicBezTo>
                    <a:pt x="123566" y="201780"/>
                    <a:pt x="138009" y="210883"/>
                    <a:pt x="152451" y="219986"/>
                  </a:cubicBezTo>
                  <a:cubicBezTo>
                    <a:pt x="153972" y="221503"/>
                    <a:pt x="155492" y="222261"/>
                    <a:pt x="156252" y="223778"/>
                  </a:cubicBezTo>
                  <a:lnTo>
                    <a:pt x="156252" y="203297"/>
                  </a:lnTo>
                  <a:cubicBezTo>
                    <a:pt x="155492" y="202538"/>
                    <a:pt x="153972" y="201780"/>
                    <a:pt x="152451" y="201021"/>
                  </a:cubicBezTo>
                  <a:cubicBezTo>
                    <a:pt x="138009" y="191918"/>
                    <a:pt x="123566" y="182815"/>
                    <a:pt x="109123" y="173712"/>
                  </a:cubicBezTo>
                  <a:cubicBezTo>
                    <a:pt x="107603" y="172954"/>
                    <a:pt x="106082" y="172195"/>
                    <a:pt x="105322" y="170678"/>
                  </a:cubicBezTo>
                  <a:close/>
                  <a:moveTo>
                    <a:pt x="191177" y="169178"/>
                  </a:moveTo>
                  <a:lnTo>
                    <a:pt x="191177" y="190416"/>
                  </a:lnTo>
                  <a:cubicBezTo>
                    <a:pt x="193456" y="190416"/>
                    <a:pt x="194976" y="190416"/>
                    <a:pt x="196495" y="191933"/>
                  </a:cubicBezTo>
                  <a:cubicBezTo>
                    <a:pt x="210928" y="201035"/>
                    <a:pt x="225361" y="210895"/>
                    <a:pt x="239795" y="219997"/>
                  </a:cubicBezTo>
                  <a:cubicBezTo>
                    <a:pt x="241314" y="221514"/>
                    <a:pt x="243593" y="223031"/>
                    <a:pt x="245112" y="225306"/>
                  </a:cubicBezTo>
                  <a:lnTo>
                    <a:pt x="245112" y="203310"/>
                  </a:lnTo>
                  <a:cubicBezTo>
                    <a:pt x="243593" y="202552"/>
                    <a:pt x="241314" y="202552"/>
                    <a:pt x="239795" y="201035"/>
                  </a:cubicBezTo>
                  <a:cubicBezTo>
                    <a:pt x="225361" y="191933"/>
                    <a:pt x="210928" y="182831"/>
                    <a:pt x="196495" y="173729"/>
                  </a:cubicBezTo>
                  <a:cubicBezTo>
                    <a:pt x="194976" y="172212"/>
                    <a:pt x="193456" y="170695"/>
                    <a:pt x="191177" y="169178"/>
                  </a:cubicBezTo>
                  <a:close/>
                  <a:moveTo>
                    <a:pt x="16459" y="169168"/>
                  </a:moveTo>
                  <a:lnTo>
                    <a:pt x="16459" y="190403"/>
                  </a:lnTo>
                  <a:cubicBezTo>
                    <a:pt x="17979" y="190403"/>
                    <a:pt x="19498" y="191162"/>
                    <a:pt x="21777" y="191920"/>
                  </a:cubicBezTo>
                  <a:cubicBezTo>
                    <a:pt x="36210" y="201779"/>
                    <a:pt x="50643" y="211638"/>
                    <a:pt x="65077" y="220739"/>
                  </a:cubicBezTo>
                  <a:cubicBezTo>
                    <a:pt x="66596" y="221497"/>
                    <a:pt x="68875" y="223772"/>
                    <a:pt x="70394" y="225289"/>
                  </a:cubicBezTo>
                  <a:lnTo>
                    <a:pt x="70394" y="203296"/>
                  </a:lnTo>
                  <a:cubicBezTo>
                    <a:pt x="68115" y="203296"/>
                    <a:pt x="66596" y="202538"/>
                    <a:pt x="64317" y="201021"/>
                  </a:cubicBezTo>
                  <a:cubicBezTo>
                    <a:pt x="50643" y="192679"/>
                    <a:pt x="36210" y="183578"/>
                    <a:pt x="21777" y="174477"/>
                  </a:cubicBezTo>
                  <a:cubicBezTo>
                    <a:pt x="20258" y="172960"/>
                    <a:pt x="17979" y="171444"/>
                    <a:pt x="16459" y="169168"/>
                  </a:cubicBezTo>
                  <a:close/>
                  <a:moveTo>
                    <a:pt x="311968" y="154735"/>
                  </a:moveTo>
                  <a:cubicBezTo>
                    <a:pt x="343862" y="174460"/>
                    <a:pt x="375756" y="195702"/>
                    <a:pt x="407649" y="215426"/>
                  </a:cubicBezTo>
                  <a:cubicBezTo>
                    <a:pt x="436506" y="232116"/>
                    <a:pt x="464603" y="249565"/>
                    <a:pt x="493459" y="265497"/>
                  </a:cubicBezTo>
                  <a:cubicBezTo>
                    <a:pt x="499534" y="268531"/>
                    <a:pt x="499534" y="268531"/>
                    <a:pt x="494219" y="265497"/>
                  </a:cubicBezTo>
                  <a:cubicBezTo>
                    <a:pt x="433468" y="228323"/>
                    <a:pt x="372718" y="191909"/>
                    <a:pt x="311968" y="154735"/>
                  </a:cubicBezTo>
                  <a:close/>
                  <a:moveTo>
                    <a:pt x="105322" y="153231"/>
                  </a:moveTo>
                  <a:lnTo>
                    <a:pt x="105322" y="156265"/>
                  </a:lnTo>
                  <a:cubicBezTo>
                    <a:pt x="106082" y="156265"/>
                    <a:pt x="107603" y="157024"/>
                    <a:pt x="109123" y="157782"/>
                  </a:cubicBezTo>
                  <a:cubicBezTo>
                    <a:pt x="124326" y="167644"/>
                    <a:pt x="138769" y="176747"/>
                    <a:pt x="153972" y="185850"/>
                  </a:cubicBezTo>
                  <a:cubicBezTo>
                    <a:pt x="154732" y="186608"/>
                    <a:pt x="155492" y="186608"/>
                    <a:pt x="156252" y="187367"/>
                  </a:cubicBezTo>
                  <a:lnTo>
                    <a:pt x="156252" y="184332"/>
                  </a:lnTo>
                  <a:cubicBezTo>
                    <a:pt x="155492" y="184332"/>
                    <a:pt x="153972" y="183574"/>
                    <a:pt x="152451" y="182815"/>
                  </a:cubicBezTo>
                  <a:cubicBezTo>
                    <a:pt x="138009" y="173712"/>
                    <a:pt x="123566" y="165368"/>
                    <a:pt x="109883" y="157024"/>
                  </a:cubicBezTo>
                  <a:cubicBezTo>
                    <a:pt x="107603" y="155507"/>
                    <a:pt x="106842" y="154748"/>
                    <a:pt x="105322" y="153231"/>
                  </a:cubicBezTo>
                  <a:close/>
                  <a:moveTo>
                    <a:pt x="191177" y="151733"/>
                  </a:moveTo>
                  <a:cubicBezTo>
                    <a:pt x="191177" y="153250"/>
                    <a:pt x="191177" y="154009"/>
                    <a:pt x="191177" y="155526"/>
                  </a:cubicBezTo>
                  <a:cubicBezTo>
                    <a:pt x="193456" y="155526"/>
                    <a:pt x="194976" y="156284"/>
                    <a:pt x="197254" y="157801"/>
                  </a:cubicBezTo>
                  <a:cubicBezTo>
                    <a:pt x="211688" y="166903"/>
                    <a:pt x="226121" y="176763"/>
                    <a:pt x="241314" y="185865"/>
                  </a:cubicBezTo>
                  <a:cubicBezTo>
                    <a:pt x="242833" y="186624"/>
                    <a:pt x="243593" y="187382"/>
                    <a:pt x="245112" y="188141"/>
                  </a:cubicBezTo>
                  <a:lnTo>
                    <a:pt x="245112" y="184348"/>
                  </a:lnTo>
                  <a:cubicBezTo>
                    <a:pt x="243593" y="184348"/>
                    <a:pt x="241314" y="183590"/>
                    <a:pt x="239795" y="182831"/>
                  </a:cubicBezTo>
                  <a:cubicBezTo>
                    <a:pt x="225361" y="173729"/>
                    <a:pt x="210928" y="165386"/>
                    <a:pt x="197254" y="156284"/>
                  </a:cubicBezTo>
                  <a:cubicBezTo>
                    <a:pt x="194976" y="155526"/>
                    <a:pt x="193456" y="153250"/>
                    <a:pt x="191177" y="151733"/>
                  </a:cubicBezTo>
                  <a:close/>
                  <a:moveTo>
                    <a:pt x="16459" y="151726"/>
                  </a:moveTo>
                  <a:lnTo>
                    <a:pt x="16459" y="156276"/>
                  </a:lnTo>
                  <a:cubicBezTo>
                    <a:pt x="17979" y="156276"/>
                    <a:pt x="20258" y="157034"/>
                    <a:pt x="21777" y="158551"/>
                  </a:cubicBezTo>
                  <a:cubicBezTo>
                    <a:pt x="36970" y="167652"/>
                    <a:pt x="51403" y="176752"/>
                    <a:pt x="66596" y="185853"/>
                  </a:cubicBezTo>
                  <a:cubicBezTo>
                    <a:pt x="67355" y="186611"/>
                    <a:pt x="68875" y="187370"/>
                    <a:pt x="70394" y="188128"/>
                  </a:cubicBezTo>
                  <a:lnTo>
                    <a:pt x="70394" y="185095"/>
                  </a:lnTo>
                  <a:cubicBezTo>
                    <a:pt x="68115" y="185095"/>
                    <a:pt x="66596" y="184336"/>
                    <a:pt x="64317" y="182819"/>
                  </a:cubicBezTo>
                  <a:cubicBezTo>
                    <a:pt x="50643" y="174477"/>
                    <a:pt x="36210" y="165377"/>
                    <a:pt x="21777" y="157034"/>
                  </a:cubicBezTo>
                  <a:cubicBezTo>
                    <a:pt x="20258" y="155518"/>
                    <a:pt x="17979" y="154001"/>
                    <a:pt x="16459" y="151726"/>
                  </a:cubicBezTo>
                  <a:close/>
                  <a:moveTo>
                    <a:pt x="285390" y="147907"/>
                  </a:moveTo>
                  <a:cubicBezTo>
                    <a:pt x="283871" y="183564"/>
                    <a:pt x="286149" y="234392"/>
                    <a:pt x="286908" y="250324"/>
                  </a:cubicBezTo>
                  <a:cubicBezTo>
                    <a:pt x="288427" y="248048"/>
                    <a:pt x="291465" y="248048"/>
                    <a:pt x="295261" y="249565"/>
                  </a:cubicBezTo>
                  <a:cubicBezTo>
                    <a:pt x="339305" y="276117"/>
                    <a:pt x="384868" y="301153"/>
                    <a:pt x="430431" y="326946"/>
                  </a:cubicBezTo>
                  <a:cubicBezTo>
                    <a:pt x="433468" y="328464"/>
                    <a:pt x="434987" y="331498"/>
                    <a:pt x="434228" y="334533"/>
                  </a:cubicBezTo>
                  <a:cubicBezTo>
                    <a:pt x="446378" y="323912"/>
                    <a:pt x="458528" y="314049"/>
                    <a:pt x="470678" y="303428"/>
                  </a:cubicBezTo>
                  <a:cubicBezTo>
                    <a:pt x="466881" y="304187"/>
                    <a:pt x="463084" y="303428"/>
                    <a:pt x="460047" y="301153"/>
                  </a:cubicBezTo>
                  <a:cubicBezTo>
                    <a:pt x="450175" y="295083"/>
                    <a:pt x="439543" y="289014"/>
                    <a:pt x="429671" y="282945"/>
                  </a:cubicBezTo>
                  <a:cubicBezTo>
                    <a:pt x="385627" y="257910"/>
                    <a:pt x="340824" y="232875"/>
                    <a:pt x="295261" y="209357"/>
                  </a:cubicBezTo>
                  <a:cubicBezTo>
                    <a:pt x="289946" y="207081"/>
                    <a:pt x="285390" y="200254"/>
                    <a:pt x="285390" y="195702"/>
                  </a:cubicBezTo>
                  <a:cubicBezTo>
                    <a:pt x="285390" y="191150"/>
                    <a:pt x="286908" y="188115"/>
                    <a:pt x="289186" y="188874"/>
                  </a:cubicBezTo>
                  <a:cubicBezTo>
                    <a:pt x="291465" y="190391"/>
                    <a:pt x="291465" y="189633"/>
                    <a:pt x="289186" y="188115"/>
                  </a:cubicBezTo>
                  <a:cubicBezTo>
                    <a:pt x="286908" y="186598"/>
                    <a:pt x="285390" y="182046"/>
                    <a:pt x="285390" y="176736"/>
                  </a:cubicBezTo>
                  <a:cubicBezTo>
                    <a:pt x="285390" y="172184"/>
                    <a:pt x="289186" y="171425"/>
                    <a:pt x="294502" y="175218"/>
                  </a:cubicBezTo>
                  <a:cubicBezTo>
                    <a:pt x="338546" y="207081"/>
                    <a:pt x="383349" y="236668"/>
                    <a:pt x="428912" y="265497"/>
                  </a:cubicBezTo>
                  <a:cubicBezTo>
                    <a:pt x="444100" y="273842"/>
                    <a:pt x="458528" y="282187"/>
                    <a:pt x="472956" y="290532"/>
                  </a:cubicBezTo>
                  <a:cubicBezTo>
                    <a:pt x="475994" y="292808"/>
                    <a:pt x="478272" y="295083"/>
                    <a:pt x="478272" y="297359"/>
                  </a:cubicBezTo>
                  <a:cubicBezTo>
                    <a:pt x="485106" y="292049"/>
                    <a:pt x="491181" y="285980"/>
                    <a:pt x="498015" y="280669"/>
                  </a:cubicBezTo>
                  <a:cubicBezTo>
                    <a:pt x="494219" y="281428"/>
                    <a:pt x="490422" y="280669"/>
                    <a:pt x="486625" y="279152"/>
                  </a:cubicBezTo>
                  <a:cubicBezTo>
                    <a:pt x="469918" y="269290"/>
                    <a:pt x="453212" y="259427"/>
                    <a:pt x="436506" y="249565"/>
                  </a:cubicBezTo>
                  <a:cubicBezTo>
                    <a:pt x="388665" y="221495"/>
                    <a:pt x="343102" y="189633"/>
                    <a:pt x="295261" y="160804"/>
                  </a:cubicBezTo>
                  <a:cubicBezTo>
                    <a:pt x="289946" y="157770"/>
                    <a:pt x="286149" y="152459"/>
                    <a:pt x="285390" y="147907"/>
                  </a:cubicBezTo>
                  <a:close/>
                  <a:moveTo>
                    <a:pt x="286149" y="137287"/>
                  </a:moveTo>
                  <a:cubicBezTo>
                    <a:pt x="286149" y="138804"/>
                    <a:pt x="286149" y="140321"/>
                    <a:pt x="286149" y="142597"/>
                  </a:cubicBezTo>
                  <a:cubicBezTo>
                    <a:pt x="286149" y="140321"/>
                    <a:pt x="286908" y="139562"/>
                    <a:pt x="287668" y="140321"/>
                  </a:cubicBezTo>
                  <a:cubicBezTo>
                    <a:pt x="289186" y="141080"/>
                    <a:pt x="289186" y="141080"/>
                    <a:pt x="287668" y="139562"/>
                  </a:cubicBezTo>
                  <a:cubicBezTo>
                    <a:pt x="286908" y="139562"/>
                    <a:pt x="286908" y="138804"/>
                    <a:pt x="286149" y="137287"/>
                  </a:cubicBezTo>
                  <a:close/>
                  <a:moveTo>
                    <a:pt x="384868" y="133493"/>
                  </a:moveTo>
                  <a:cubicBezTo>
                    <a:pt x="378793" y="131217"/>
                    <a:pt x="378793" y="131976"/>
                    <a:pt x="384109" y="135011"/>
                  </a:cubicBezTo>
                  <a:cubicBezTo>
                    <a:pt x="433468" y="168391"/>
                    <a:pt x="483587" y="200254"/>
                    <a:pt x="533706" y="233634"/>
                  </a:cubicBezTo>
                  <a:cubicBezTo>
                    <a:pt x="535984" y="234392"/>
                    <a:pt x="538263" y="235910"/>
                    <a:pt x="540541" y="237427"/>
                  </a:cubicBezTo>
                  <a:cubicBezTo>
                    <a:pt x="542819" y="238944"/>
                    <a:pt x="544338" y="240461"/>
                    <a:pt x="544338" y="241979"/>
                  </a:cubicBezTo>
                  <a:cubicBezTo>
                    <a:pt x="548134" y="239703"/>
                    <a:pt x="551931" y="236668"/>
                    <a:pt x="555728" y="233634"/>
                  </a:cubicBezTo>
                  <a:cubicBezTo>
                    <a:pt x="552691" y="234392"/>
                    <a:pt x="548134" y="232875"/>
                    <a:pt x="544338" y="230599"/>
                  </a:cubicBezTo>
                  <a:cubicBezTo>
                    <a:pt x="500294" y="199495"/>
                    <a:pt x="453972" y="171425"/>
                    <a:pt x="407649" y="144114"/>
                  </a:cubicBezTo>
                  <a:cubicBezTo>
                    <a:pt x="400056" y="140321"/>
                    <a:pt x="392462" y="137287"/>
                    <a:pt x="384868" y="133493"/>
                  </a:cubicBezTo>
                  <a:close/>
                  <a:moveTo>
                    <a:pt x="105322" y="124405"/>
                  </a:moveTo>
                  <a:lnTo>
                    <a:pt x="105322" y="138059"/>
                  </a:lnTo>
                  <a:cubicBezTo>
                    <a:pt x="106842" y="138818"/>
                    <a:pt x="107603" y="138818"/>
                    <a:pt x="109883" y="140335"/>
                  </a:cubicBezTo>
                  <a:cubicBezTo>
                    <a:pt x="123566" y="148679"/>
                    <a:pt x="138009" y="157782"/>
                    <a:pt x="152451" y="166127"/>
                  </a:cubicBezTo>
                  <a:cubicBezTo>
                    <a:pt x="153972" y="166885"/>
                    <a:pt x="155492" y="168402"/>
                    <a:pt x="156252" y="169920"/>
                  </a:cubicBezTo>
                  <a:lnTo>
                    <a:pt x="156252" y="151714"/>
                  </a:lnTo>
                  <a:cubicBezTo>
                    <a:pt x="154732" y="151714"/>
                    <a:pt x="153212" y="151714"/>
                    <a:pt x="151691" y="150955"/>
                  </a:cubicBezTo>
                  <a:cubicBezTo>
                    <a:pt x="138009" y="143369"/>
                    <a:pt x="124326" y="136542"/>
                    <a:pt x="110643" y="128956"/>
                  </a:cubicBezTo>
                  <a:cubicBezTo>
                    <a:pt x="108363" y="127439"/>
                    <a:pt x="106842" y="125922"/>
                    <a:pt x="105322" y="124405"/>
                  </a:cubicBezTo>
                  <a:close/>
                  <a:moveTo>
                    <a:pt x="191177" y="122153"/>
                  </a:moveTo>
                  <a:cubicBezTo>
                    <a:pt x="191177" y="127462"/>
                    <a:pt x="191177" y="132771"/>
                    <a:pt x="191177" y="138081"/>
                  </a:cubicBezTo>
                  <a:cubicBezTo>
                    <a:pt x="193456" y="138081"/>
                    <a:pt x="194976" y="138839"/>
                    <a:pt x="197254" y="139598"/>
                  </a:cubicBezTo>
                  <a:cubicBezTo>
                    <a:pt x="210928" y="148700"/>
                    <a:pt x="225361" y="157043"/>
                    <a:pt x="239795" y="166145"/>
                  </a:cubicBezTo>
                  <a:cubicBezTo>
                    <a:pt x="241314" y="166903"/>
                    <a:pt x="243593" y="168420"/>
                    <a:pt x="245112" y="170695"/>
                  </a:cubicBezTo>
                  <a:lnTo>
                    <a:pt x="245112" y="151733"/>
                  </a:lnTo>
                  <a:cubicBezTo>
                    <a:pt x="243593" y="151733"/>
                    <a:pt x="241314" y="151733"/>
                    <a:pt x="239035" y="150216"/>
                  </a:cubicBezTo>
                  <a:cubicBezTo>
                    <a:pt x="225361" y="143390"/>
                    <a:pt x="211688" y="135805"/>
                    <a:pt x="198014" y="128979"/>
                  </a:cubicBezTo>
                  <a:cubicBezTo>
                    <a:pt x="194976" y="127462"/>
                    <a:pt x="192697" y="124428"/>
                    <a:pt x="191177" y="122153"/>
                  </a:cubicBezTo>
                  <a:close/>
                  <a:moveTo>
                    <a:pt x="16459" y="122148"/>
                  </a:moveTo>
                  <a:cubicBezTo>
                    <a:pt x="16459" y="127457"/>
                    <a:pt x="16459" y="132766"/>
                    <a:pt x="16459" y="138075"/>
                  </a:cubicBezTo>
                  <a:cubicBezTo>
                    <a:pt x="17979" y="138833"/>
                    <a:pt x="20258" y="138833"/>
                    <a:pt x="21777" y="140350"/>
                  </a:cubicBezTo>
                  <a:cubicBezTo>
                    <a:pt x="36210" y="148692"/>
                    <a:pt x="50643" y="157793"/>
                    <a:pt x="64317" y="166135"/>
                  </a:cubicBezTo>
                  <a:cubicBezTo>
                    <a:pt x="66596" y="167652"/>
                    <a:pt x="68115" y="169168"/>
                    <a:pt x="70394" y="170685"/>
                  </a:cubicBezTo>
                  <a:lnTo>
                    <a:pt x="70394" y="152484"/>
                  </a:lnTo>
                  <a:cubicBezTo>
                    <a:pt x="68115" y="152484"/>
                    <a:pt x="66596" y="152484"/>
                    <a:pt x="64317" y="150967"/>
                  </a:cubicBezTo>
                  <a:cubicBezTo>
                    <a:pt x="50643" y="143383"/>
                    <a:pt x="36970" y="136558"/>
                    <a:pt x="23296" y="128974"/>
                  </a:cubicBezTo>
                  <a:cubicBezTo>
                    <a:pt x="20258" y="127457"/>
                    <a:pt x="17219" y="124424"/>
                    <a:pt x="16459" y="122148"/>
                  </a:cubicBezTo>
                  <a:close/>
                  <a:moveTo>
                    <a:pt x="290705" y="116045"/>
                  </a:moveTo>
                  <a:cubicBezTo>
                    <a:pt x="289186" y="119079"/>
                    <a:pt x="288427" y="122114"/>
                    <a:pt x="287668" y="125907"/>
                  </a:cubicBezTo>
                  <a:cubicBezTo>
                    <a:pt x="289946" y="125148"/>
                    <a:pt x="292224" y="125907"/>
                    <a:pt x="295261" y="127424"/>
                  </a:cubicBezTo>
                  <a:cubicBezTo>
                    <a:pt x="367402" y="171425"/>
                    <a:pt x="438784" y="214668"/>
                    <a:pt x="510925" y="258669"/>
                  </a:cubicBezTo>
                  <a:cubicBezTo>
                    <a:pt x="513962" y="260945"/>
                    <a:pt x="515481" y="263221"/>
                    <a:pt x="514722" y="266255"/>
                  </a:cubicBezTo>
                  <a:cubicBezTo>
                    <a:pt x="521556" y="260945"/>
                    <a:pt x="527631" y="255634"/>
                    <a:pt x="534466" y="249565"/>
                  </a:cubicBezTo>
                  <a:cubicBezTo>
                    <a:pt x="532947" y="250324"/>
                    <a:pt x="531428" y="249565"/>
                    <a:pt x="530669" y="249565"/>
                  </a:cubicBezTo>
                  <a:cubicBezTo>
                    <a:pt x="528391" y="248048"/>
                    <a:pt x="526872" y="247289"/>
                    <a:pt x="525353" y="246531"/>
                  </a:cubicBezTo>
                  <a:cubicBezTo>
                    <a:pt x="512444" y="238944"/>
                    <a:pt x="499534" y="231358"/>
                    <a:pt x="486625" y="223771"/>
                  </a:cubicBezTo>
                  <a:cubicBezTo>
                    <a:pt x="472197" y="215426"/>
                    <a:pt x="457009" y="207081"/>
                    <a:pt x="442581" y="198736"/>
                  </a:cubicBezTo>
                  <a:cubicBezTo>
                    <a:pt x="393981" y="172184"/>
                    <a:pt x="345380" y="147149"/>
                    <a:pt x="296780" y="122114"/>
                  </a:cubicBezTo>
                  <a:cubicBezTo>
                    <a:pt x="293743" y="120596"/>
                    <a:pt x="291465" y="118321"/>
                    <a:pt x="290705" y="116045"/>
                  </a:cubicBezTo>
                  <a:close/>
                  <a:moveTo>
                    <a:pt x="125846" y="106104"/>
                  </a:moveTo>
                  <a:cubicBezTo>
                    <a:pt x="115394" y="106199"/>
                    <a:pt x="106082" y="109613"/>
                    <a:pt x="105322" y="116819"/>
                  </a:cubicBezTo>
                  <a:cubicBezTo>
                    <a:pt x="107603" y="115302"/>
                    <a:pt x="109883" y="114544"/>
                    <a:pt x="112924" y="114544"/>
                  </a:cubicBezTo>
                  <a:lnTo>
                    <a:pt x="127367" y="114544"/>
                  </a:lnTo>
                  <a:cubicBezTo>
                    <a:pt x="134208" y="114544"/>
                    <a:pt x="144090" y="117578"/>
                    <a:pt x="150171" y="121371"/>
                  </a:cubicBezTo>
                  <a:cubicBezTo>
                    <a:pt x="150931" y="121371"/>
                    <a:pt x="151691" y="122129"/>
                    <a:pt x="152451" y="122888"/>
                  </a:cubicBezTo>
                  <a:cubicBezTo>
                    <a:pt x="153972" y="123646"/>
                    <a:pt x="155492" y="125164"/>
                    <a:pt x="156252" y="126681"/>
                  </a:cubicBezTo>
                  <a:lnTo>
                    <a:pt x="156252" y="122888"/>
                  </a:lnTo>
                  <a:cubicBezTo>
                    <a:pt x="156252" y="121371"/>
                    <a:pt x="156252" y="119854"/>
                    <a:pt x="155492" y="118336"/>
                  </a:cubicBezTo>
                  <a:cubicBezTo>
                    <a:pt x="154732" y="118336"/>
                    <a:pt x="153972" y="117578"/>
                    <a:pt x="153212" y="117578"/>
                  </a:cubicBezTo>
                  <a:cubicBezTo>
                    <a:pt x="152451" y="116819"/>
                    <a:pt x="151691" y="116061"/>
                    <a:pt x="150171" y="116061"/>
                  </a:cubicBezTo>
                  <a:cubicBezTo>
                    <a:pt x="148651" y="115302"/>
                    <a:pt x="147130" y="114544"/>
                    <a:pt x="147891" y="114544"/>
                  </a:cubicBezTo>
                  <a:lnTo>
                    <a:pt x="148651" y="114544"/>
                  </a:lnTo>
                  <a:cubicBezTo>
                    <a:pt x="150171" y="114544"/>
                    <a:pt x="151691" y="114544"/>
                    <a:pt x="153212" y="115302"/>
                  </a:cubicBezTo>
                  <a:cubicBezTo>
                    <a:pt x="147891" y="109234"/>
                    <a:pt x="136298" y="106010"/>
                    <a:pt x="125846" y="106104"/>
                  </a:cubicBezTo>
                  <a:close/>
                  <a:moveTo>
                    <a:pt x="38299" y="106032"/>
                  </a:moveTo>
                  <a:cubicBezTo>
                    <a:pt x="26715" y="106222"/>
                    <a:pt x="16459" y="110014"/>
                    <a:pt x="16459" y="117598"/>
                  </a:cubicBezTo>
                  <a:lnTo>
                    <a:pt x="16459" y="118357"/>
                  </a:lnTo>
                  <a:cubicBezTo>
                    <a:pt x="16459" y="117598"/>
                    <a:pt x="17219" y="117598"/>
                    <a:pt x="17219" y="116840"/>
                  </a:cubicBezTo>
                  <a:cubicBezTo>
                    <a:pt x="19498" y="115323"/>
                    <a:pt x="22536" y="114565"/>
                    <a:pt x="25575" y="114565"/>
                  </a:cubicBezTo>
                  <a:lnTo>
                    <a:pt x="39249" y="114565"/>
                  </a:lnTo>
                  <a:cubicBezTo>
                    <a:pt x="46845" y="114565"/>
                    <a:pt x="56720" y="117598"/>
                    <a:pt x="62798" y="121390"/>
                  </a:cubicBezTo>
                  <a:cubicBezTo>
                    <a:pt x="63557" y="122148"/>
                    <a:pt x="64317" y="122148"/>
                    <a:pt x="65077" y="122907"/>
                  </a:cubicBezTo>
                  <a:cubicBezTo>
                    <a:pt x="66596" y="124424"/>
                    <a:pt x="68875" y="125940"/>
                    <a:pt x="70394" y="128216"/>
                  </a:cubicBezTo>
                  <a:lnTo>
                    <a:pt x="70394" y="122907"/>
                  </a:lnTo>
                  <a:cubicBezTo>
                    <a:pt x="70394" y="121390"/>
                    <a:pt x="69634" y="120632"/>
                    <a:pt x="69634" y="119873"/>
                  </a:cubicBezTo>
                  <a:cubicBezTo>
                    <a:pt x="68115" y="119115"/>
                    <a:pt x="67355" y="118357"/>
                    <a:pt x="65836" y="117598"/>
                  </a:cubicBezTo>
                  <a:cubicBezTo>
                    <a:pt x="65077" y="116840"/>
                    <a:pt x="63557" y="116840"/>
                    <a:pt x="62798" y="116081"/>
                  </a:cubicBezTo>
                  <a:cubicBezTo>
                    <a:pt x="61278" y="115323"/>
                    <a:pt x="59759" y="114565"/>
                    <a:pt x="60519" y="114565"/>
                  </a:cubicBezTo>
                  <a:lnTo>
                    <a:pt x="61278" y="114565"/>
                  </a:lnTo>
                  <a:cubicBezTo>
                    <a:pt x="63557" y="114565"/>
                    <a:pt x="65836" y="115323"/>
                    <a:pt x="68115" y="116081"/>
                  </a:cubicBezTo>
                  <a:cubicBezTo>
                    <a:pt x="62798" y="109256"/>
                    <a:pt x="49884" y="105843"/>
                    <a:pt x="38299" y="106032"/>
                  </a:cubicBezTo>
                  <a:close/>
                  <a:moveTo>
                    <a:pt x="212637" y="105940"/>
                  </a:moveTo>
                  <a:cubicBezTo>
                    <a:pt x="201242" y="106225"/>
                    <a:pt x="191177" y="110017"/>
                    <a:pt x="191177" y="117602"/>
                  </a:cubicBezTo>
                  <a:cubicBezTo>
                    <a:pt x="191937" y="116843"/>
                    <a:pt x="191937" y="116843"/>
                    <a:pt x="192697" y="116843"/>
                  </a:cubicBezTo>
                  <a:cubicBezTo>
                    <a:pt x="194216" y="114568"/>
                    <a:pt x="197254" y="113809"/>
                    <a:pt x="200293" y="113809"/>
                  </a:cubicBezTo>
                  <a:lnTo>
                    <a:pt x="214726" y="113809"/>
                  </a:lnTo>
                  <a:cubicBezTo>
                    <a:pt x="221563" y="113809"/>
                    <a:pt x="231438" y="116843"/>
                    <a:pt x="237516" y="120636"/>
                  </a:cubicBezTo>
                  <a:cubicBezTo>
                    <a:pt x="238275" y="121394"/>
                    <a:pt x="239035" y="122153"/>
                    <a:pt x="239795" y="122153"/>
                  </a:cubicBezTo>
                  <a:cubicBezTo>
                    <a:pt x="242073" y="123670"/>
                    <a:pt x="243593" y="125945"/>
                    <a:pt x="245112" y="127462"/>
                  </a:cubicBezTo>
                  <a:lnTo>
                    <a:pt x="245112" y="122911"/>
                  </a:lnTo>
                  <a:cubicBezTo>
                    <a:pt x="245112" y="121394"/>
                    <a:pt x="245112" y="119877"/>
                    <a:pt x="244352" y="119119"/>
                  </a:cubicBezTo>
                  <a:cubicBezTo>
                    <a:pt x="243593" y="118360"/>
                    <a:pt x="242073" y="117602"/>
                    <a:pt x="241314" y="116843"/>
                  </a:cubicBezTo>
                  <a:cubicBezTo>
                    <a:pt x="239795" y="116843"/>
                    <a:pt x="239035" y="116085"/>
                    <a:pt x="237516" y="115326"/>
                  </a:cubicBezTo>
                  <a:cubicBezTo>
                    <a:pt x="235996" y="114568"/>
                    <a:pt x="235237" y="113809"/>
                    <a:pt x="235237" y="113809"/>
                  </a:cubicBezTo>
                  <a:lnTo>
                    <a:pt x="235996" y="113809"/>
                  </a:lnTo>
                  <a:cubicBezTo>
                    <a:pt x="238275" y="113809"/>
                    <a:pt x="240554" y="114568"/>
                    <a:pt x="242073" y="115326"/>
                  </a:cubicBezTo>
                  <a:cubicBezTo>
                    <a:pt x="236756" y="108879"/>
                    <a:pt x="224032" y="105656"/>
                    <a:pt x="212637" y="105940"/>
                  </a:cubicBezTo>
                  <a:close/>
                  <a:moveTo>
                    <a:pt x="474475" y="104665"/>
                  </a:moveTo>
                  <a:cubicBezTo>
                    <a:pt x="468400" y="102389"/>
                    <a:pt x="468400" y="103148"/>
                    <a:pt x="473715" y="106182"/>
                  </a:cubicBezTo>
                  <a:cubicBezTo>
                    <a:pt x="479031" y="109217"/>
                    <a:pt x="484347" y="112251"/>
                    <a:pt x="489662" y="115286"/>
                  </a:cubicBezTo>
                  <a:cubicBezTo>
                    <a:pt x="491940" y="116803"/>
                    <a:pt x="494219" y="117562"/>
                    <a:pt x="496497" y="119079"/>
                  </a:cubicBezTo>
                  <a:cubicBezTo>
                    <a:pt x="491940" y="115286"/>
                    <a:pt x="487384" y="111493"/>
                    <a:pt x="482828" y="107700"/>
                  </a:cubicBezTo>
                  <a:cubicBezTo>
                    <a:pt x="482828" y="107700"/>
                    <a:pt x="482828" y="107700"/>
                    <a:pt x="482069" y="106941"/>
                  </a:cubicBezTo>
                  <a:cubicBezTo>
                    <a:pt x="479790" y="106182"/>
                    <a:pt x="476753" y="105424"/>
                    <a:pt x="474475" y="104665"/>
                  </a:cubicBezTo>
                  <a:close/>
                  <a:moveTo>
                    <a:pt x="133923" y="97286"/>
                  </a:moveTo>
                  <a:cubicBezTo>
                    <a:pt x="153212" y="97665"/>
                    <a:pt x="171455" y="106199"/>
                    <a:pt x="171455" y="123646"/>
                  </a:cubicBezTo>
                  <a:lnTo>
                    <a:pt x="171455" y="278396"/>
                  </a:lnTo>
                  <a:cubicBezTo>
                    <a:pt x="171455" y="278396"/>
                    <a:pt x="170695" y="278396"/>
                    <a:pt x="170695" y="278396"/>
                  </a:cubicBezTo>
                  <a:cubicBezTo>
                    <a:pt x="170695" y="278396"/>
                    <a:pt x="171455" y="278396"/>
                    <a:pt x="171455" y="279154"/>
                  </a:cubicBezTo>
                  <a:cubicBezTo>
                    <a:pt x="163094" y="309497"/>
                    <a:pt x="90119" y="310256"/>
                    <a:pt x="90119" y="275362"/>
                  </a:cubicBezTo>
                  <a:lnTo>
                    <a:pt x="90119" y="179022"/>
                  </a:lnTo>
                  <a:cubicBezTo>
                    <a:pt x="90119" y="161575"/>
                    <a:pt x="85558" y="137301"/>
                    <a:pt x="90119" y="119854"/>
                  </a:cubicBezTo>
                  <a:cubicBezTo>
                    <a:pt x="94300" y="104683"/>
                    <a:pt x="114634" y="96907"/>
                    <a:pt x="133923" y="97286"/>
                  </a:cubicBezTo>
                  <a:close/>
                  <a:moveTo>
                    <a:pt x="221278" y="97028"/>
                  </a:moveTo>
                  <a:cubicBezTo>
                    <a:pt x="240934" y="97313"/>
                    <a:pt x="259545" y="105846"/>
                    <a:pt x="259545" y="123670"/>
                  </a:cubicBezTo>
                  <a:lnTo>
                    <a:pt x="259545" y="278400"/>
                  </a:lnTo>
                  <a:cubicBezTo>
                    <a:pt x="259545" y="278400"/>
                    <a:pt x="259545" y="279158"/>
                    <a:pt x="259545" y="279158"/>
                  </a:cubicBezTo>
                  <a:cubicBezTo>
                    <a:pt x="251189" y="309498"/>
                    <a:pt x="176744" y="310256"/>
                    <a:pt x="176744" y="275366"/>
                  </a:cubicBezTo>
                  <a:lnTo>
                    <a:pt x="176744" y="179039"/>
                  </a:lnTo>
                  <a:cubicBezTo>
                    <a:pt x="176744" y="161594"/>
                    <a:pt x="172186" y="137322"/>
                    <a:pt x="176744" y="119877"/>
                  </a:cubicBezTo>
                  <a:cubicBezTo>
                    <a:pt x="180922" y="104708"/>
                    <a:pt x="201622" y="96744"/>
                    <a:pt x="221278" y="97028"/>
                  </a:cubicBezTo>
                  <a:close/>
                  <a:moveTo>
                    <a:pt x="46560" y="96742"/>
                  </a:moveTo>
                  <a:cubicBezTo>
                    <a:pt x="66216" y="97122"/>
                    <a:pt x="84827" y="105843"/>
                    <a:pt x="84827" y="123665"/>
                  </a:cubicBezTo>
                  <a:lnTo>
                    <a:pt x="84827" y="278376"/>
                  </a:lnTo>
                  <a:cubicBezTo>
                    <a:pt x="84827" y="278376"/>
                    <a:pt x="84827" y="279135"/>
                    <a:pt x="84827" y="279135"/>
                  </a:cubicBezTo>
                  <a:cubicBezTo>
                    <a:pt x="76471" y="309470"/>
                    <a:pt x="2026" y="310987"/>
                    <a:pt x="2026" y="275343"/>
                  </a:cubicBezTo>
                  <a:cubicBezTo>
                    <a:pt x="2026" y="242732"/>
                    <a:pt x="2026" y="210880"/>
                    <a:pt x="2026" y="179028"/>
                  </a:cubicBezTo>
                  <a:cubicBezTo>
                    <a:pt x="2026" y="161585"/>
                    <a:pt x="-2532" y="137316"/>
                    <a:pt x="2026" y="119873"/>
                  </a:cubicBezTo>
                  <a:cubicBezTo>
                    <a:pt x="6204" y="104326"/>
                    <a:pt x="26905" y="96363"/>
                    <a:pt x="46560" y="96742"/>
                  </a:cubicBezTo>
                  <a:close/>
                  <a:moveTo>
                    <a:pt x="357531" y="56871"/>
                  </a:moveTo>
                  <a:cubicBezTo>
                    <a:pt x="354493" y="84940"/>
                    <a:pt x="346140" y="102389"/>
                    <a:pt x="316524" y="107700"/>
                  </a:cubicBezTo>
                  <a:lnTo>
                    <a:pt x="327155" y="107700"/>
                  </a:lnTo>
                  <a:cubicBezTo>
                    <a:pt x="332471" y="107700"/>
                    <a:pt x="337027" y="105424"/>
                    <a:pt x="341584" y="101631"/>
                  </a:cubicBezTo>
                  <a:cubicBezTo>
                    <a:pt x="346140" y="97837"/>
                    <a:pt x="352215" y="95561"/>
                    <a:pt x="358290" y="98596"/>
                  </a:cubicBezTo>
                  <a:cubicBezTo>
                    <a:pt x="373477" y="106941"/>
                    <a:pt x="388665" y="116045"/>
                    <a:pt x="403853" y="125148"/>
                  </a:cubicBezTo>
                  <a:cubicBezTo>
                    <a:pt x="457009" y="151701"/>
                    <a:pt x="507128" y="185839"/>
                    <a:pt x="555728" y="221495"/>
                  </a:cubicBezTo>
                  <a:cubicBezTo>
                    <a:pt x="557247" y="222254"/>
                    <a:pt x="558766" y="223771"/>
                    <a:pt x="560284" y="224530"/>
                  </a:cubicBezTo>
                  <a:cubicBezTo>
                    <a:pt x="561803" y="226047"/>
                    <a:pt x="561803" y="227565"/>
                    <a:pt x="561044" y="229840"/>
                  </a:cubicBezTo>
                  <a:cubicBezTo>
                    <a:pt x="578510" y="215426"/>
                    <a:pt x="592938" y="199495"/>
                    <a:pt x="571675" y="182046"/>
                  </a:cubicBezTo>
                  <a:cubicBezTo>
                    <a:pt x="571675" y="182046"/>
                    <a:pt x="570916" y="182046"/>
                    <a:pt x="570916" y="181288"/>
                  </a:cubicBezTo>
                  <a:cubicBezTo>
                    <a:pt x="507887" y="146390"/>
                    <a:pt x="445618" y="110734"/>
                    <a:pt x="384109" y="74320"/>
                  </a:cubicBezTo>
                  <a:cubicBezTo>
                    <a:pt x="378034" y="70526"/>
                    <a:pt x="371199" y="67492"/>
                    <a:pt x="364365" y="63699"/>
                  </a:cubicBezTo>
                  <a:cubicBezTo>
                    <a:pt x="362087" y="62181"/>
                    <a:pt x="359049" y="59905"/>
                    <a:pt x="357531" y="56871"/>
                  </a:cubicBezTo>
                  <a:close/>
                  <a:moveTo>
                    <a:pt x="358290" y="33353"/>
                  </a:moveTo>
                  <a:cubicBezTo>
                    <a:pt x="358290" y="36388"/>
                    <a:pt x="358290" y="39422"/>
                    <a:pt x="358290" y="41698"/>
                  </a:cubicBezTo>
                  <a:cubicBezTo>
                    <a:pt x="358290" y="41698"/>
                    <a:pt x="359049" y="41698"/>
                    <a:pt x="359049" y="42457"/>
                  </a:cubicBezTo>
                  <a:cubicBezTo>
                    <a:pt x="361327" y="43974"/>
                    <a:pt x="368162" y="47009"/>
                    <a:pt x="374237" y="49284"/>
                  </a:cubicBezTo>
                  <a:cubicBezTo>
                    <a:pt x="388665" y="55354"/>
                    <a:pt x="403093" y="61423"/>
                    <a:pt x="417521" y="66733"/>
                  </a:cubicBezTo>
                  <a:cubicBezTo>
                    <a:pt x="423596" y="69009"/>
                    <a:pt x="423596" y="68250"/>
                    <a:pt x="418281" y="65216"/>
                  </a:cubicBezTo>
                  <a:cubicBezTo>
                    <a:pt x="400815" y="55354"/>
                    <a:pt x="382590" y="46250"/>
                    <a:pt x="365124" y="37146"/>
                  </a:cubicBezTo>
                  <a:cubicBezTo>
                    <a:pt x="362087" y="36388"/>
                    <a:pt x="360568" y="34870"/>
                    <a:pt x="358290" y="33353"/>
                  </a:cubicBezTo>
                  <a:close/>
                  <a:moveTo>
                    <a:pt x="365884" y="15904"/>
                  </a:moveTo>
                  <a:cubicBezTo>
                    <a:pt x="362087" y="15146"/>
                    <a:pt x="359049" y="15904"/>
                    <a:pt x="358290" y="18180"/>
                  </a:cubicBezTo>
                  <a:cubicBezTo>
                    <a:pt x="358290" y="18939"/>
                    <a:pt x="358290" y="18939"/>
                    <a:pt x="358290" y="18939"/>
                  </a:cubicBezTo>
                  <a:cubicBezTo>
                    <a:pt x="361327" y="18939"/>
                    <a:pt x="365124" y="19698"/>
                    <a:pt x="368921" y="21215"/>
                  </a:cubicBezTo>
                  <a:cubicBezTo>
                    <a:pt x="380312" y="27284"/>
                    <a:pt x="391703" y="32594"/>
                    <a:pt x="402334" y="38663"/>
                  </a:cubicBezTo>
                  <a:cubicBezTo>
                    <a:pt x="396259" y="34112"/>
                    <a:pt x="390184" y="29560"/>
                    <a:pt x="384868" y="25767"/>
                  </a:cubicBezTo>
                  <a:cubicBezTo>
                    <a:pt x="380312" y="23491"/>
                    <a:pt x="375756" y="21215"/>
                    <a:pt x="371199" y="18939"/>
                  </a:cubicBezTo>
                  <a:cubicBezTo>
                    <a:pt x="368921" y="18180"/>
                    <a:pt x="367402" y="16663"/>
                    <a:pt x="365884" y="15904"/>
                  </a:cubicBezTo>
                  <a:close/>
                  <a:moveTo>
                    <a:pt x="358053" y="862"/>
                  </a:moveTo>
                  <a:cubicBezTo>
                    <a:pt x="374569" y="-4721"/>
                    <a:pt x="398347" y="18180"/>
                    <a:pt x="411446" y="29560"/>
                  </a:cubicBezTo>
                  <a:cubicBezTo>
                    <a:pt x="462325" y="72802"/>
                    <a:pt x="513203" y="115286"/>
                    <a:pt x="564081" y="158528"/>
                  </a:cubicBezTo>
                  <a:cubicBezTo>
                    <a:pt x="583825" y="174460"/>
                    <a:pt x="617997" y="193426"/>
                    <a:pt x="588381" y="218461"/>
                  </a:cubicBezTo>
                  <a:cubicBezTo>
                    <a:pt x="542059" y="257152"/>
                    <a:pt x="495737" y="296601"/>
                    <a:pt x="449415" y="335291"/>
                  </a:cubicBezTo>
                  <a:cubicBezTo>
                    <a:pt x="430431" y="351981"/>
                    <a:pt x="386387" y="407362"/>
                    <a:pt x="355252" y="397500"/>
                  </a:cubicBezTo>
                  <a:cubicBezTo>
                    <a:pt x="337027" y="392189"/>
                    <a:pt x="343862" y="358809"/>
                    <a:pt x="343862" y="346671"/>
                  </a:cubicBezTo>
                  <a:cubicBezTo>
                    <a:pt x="343862" y="314808"/>
                    <a:pt x="321080" y="302670"/>
                    <a:pt x="292224" y="299635"/>
                  </a:cubicBezTo>
                  <a:cubicBezTo>
                    <a:pt x="287668" y="299635"/>
                    <a:pt x="278555" y="297359"/>
                    <a:pt x="277036" y="292808"/>
                  </a:cubicBezTo>
                  <a:cubicBezTo>
                    <a:pt x="268683" y="273083"/>
                    <a:pt x="272480" y="250324"/>
                    <a:pt x="272480" y="229840"/>
                  </a:cubicBezTo>
                  <a:lnTo>
                    <a:pt x="272480" y="131217"/>
                  </a:lnTo>
                  <a:cubicBezTo>
                    <a:pt x="272480" y="114527"/>
                    <a:pt x="274758" y="103906"/>
                    <a:pt x="292983" y="99355"/>
                  </a:cubicBezTo>
                  <a:cubicBezTo>
                    <a:pt x="307412" y="95561"/>
                    <a:pt x="330952" y="107700"/>
                    <a:pt x="338546" y="85699"/>
                  </a:cubicBezTo>
                  <a:cubicBezTo>
                    <a:pt x="346140" y="65216"/>
                    <a:pt x="343862" y="43215"/>
                    <a:pt x="343862" y="21973"/>
                  </a:cubicBezTo>
                  <a:cubicBezTo>
                    <a:pt x="343862" y="21215"/>
                    <a:pt x="343102" y="20456"/>
                    <a:pt x="343862" y="19698"/>
                  </a:cubicBezTo>
                  <a:cubicBezTo>
                    <a:pt x="343862" y="18939"/>
                    <a:pt x="343862" y="18180"/>
                    <a:pt x="344621" y="17422"/>
                  </a:cubicBezTo>
                  <a:cubicBezTo>
                    <a:pt x="347849" y="7749"/>
                    <a:pt x="352547" y="2723"/>
                    <a:pt x="358053" y="862"/>
                  </a:cubicBezTo>
                  <a:close/>
                </a:path>
              </a:pathLst>
            </a:cu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A73AF"/>
                  </a:solidFill>
                  <a:latin typeface="黑体" panose="02010609060101010101" charset="-122"/>
                  <a:ea typeface="黑体" panose="02010609060101010101" charset="-122"/>
                </a:rPr>
                <a:t>想要跟进自己关注领域的最新研究进展？</a:t>
              </a:r>
              <a:endParaRPr lang="en-US" altLang="zh-CN" sz="2000" b="1" dirty="0">
                <a:solidFill>
                  <a:srgbClr val="4A73A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8" name="sketched-right-arrow_37071"/>
            <p:cNvSpPr>
              <a:spLocks noChangeAspect="1"/>
            </p:cNvSpPr>
            <p:nvPr/>
          </p:nvSpPr>
          <p:spPr bwMode="auto">
            <a:xfrm>
              <a:off x="2104" y="8042"/>
              <a:ext cx="960" cy="638"/>
            </a:xfrm>
            <a:custGeom>
              <a:avLst/>
              <a:gdLst>
                <a:gd name="connsiteX0" fmla="*/ 359049 w 599972"/>
                <a:gd name="connsiteY0" fmla="*/ 349705 h 398667"/>
                <a:gd name="connsiteX1" fmla="*/ 362846 w 599972"/>
                <a:gd name="connsiteY1" fmla="*/ 382327 h 398667"/>
                <a:gd name="connsiteX2" fmla="*/ 363606 w 599972"/>
                <a:gd name="connsiteY2" fmla="*/ 382327 h 398667"/>
                <a:gd name="connsiteX3" fmla="*/ 366860 w 599972"/>
                <a:gd name="connsiteY3" fmla="*/ 386879 h 398667"/>
                <a:gd name="connsiteX4" fmla="*/ 365124 w 599972"/>
                <a:gd name="connsiteY4" fmla="*/ 386879 h 398667"/>
                <a:gd name="connsiteX5" fmla="*/ 367402 w 599972"/>
                <a:gd name="connsiteY5" fmla="*/ 387637 h 398667"/>
                <a:gd name="connsiteX6" fmla="*/ 366860 w 599972"/>
                <a:gd name="connsiteY6" fmla="*/ 386879 h 398667"/>
                <a:gd name="connsiteX7" fmla="*/ 371959 w 599972"/>
                <a:gd name="connsiteY7" fmla="*/ 386879 h 398667"/>
                <a:gd name="connsiteX8" fmla="*/ 392462 w 599972"/>
                <a:gd name="connsiteY8" fmla="*/ 369430 h 398667"/>
                <a:gd name="connsiteX9" fmla="*/ 382590 w 599972"/>
                <a:gd name="connsiteY9" fmla="*/ 366396 h 398667"/>
                <a:gd name="connsiteX10" fmla="*/ 364365 w 599972"/>
                <a:gd name="connsiteY10" fmla="*/ 355016 h 398667"/>
                <a:gd name="connsiteX11" fmla="*/ 359049 w 599972"/>
                <a:gd name="connsiteY11" fmla="*/ 349705 h 398667"/>
                <a:gd name="connsiteX12" fmla="*/ 352974 w 599972"/>
                <a:gd name="connsiteY12" fmla="*/ 311774 h 398667"/>
                <a:gd name="connsiteX13" fmla="*/ 358290 w 599972"/>
                <a:gd name="connsiteY13" fmla="*/ 333774 h 398667"/>
                <a:gd name="connsiteX14" fmla="*/ 364365 w 599972"/>
                <a:gd name="connsiteY14" fmla="*/ 337567 h 398667"/>
                <a:gd name="connsiteX15" fmla="*/ 393981 w 599972"/>
                <a:gd name="connsiteY15" fmla="*/ 356533 h 398667"/>
                <a:gd name="connsiteX16" fmla="*/ 399296 w 599972"/>
                <a:gd name="connsiteY16" fmla="*/ 364120 h 398667"/>
                <a:gd name="connsiteX17" fmla="*/ 406890 w 599972"/>
                <a:gd name="connsiteY17" fmla="*/ 357292 h 398667"/>
                <a:gd name="connsiteX18" fmla="*/ 419800 w 599972"/>
                <a:gd name="connsiteY18" fmla="*/ 346671 h 398667"/>
                <a:gd name="connsiteX19" fmla="*/ 407649 w 599972"/>
                <a:gd name="connsiteY19" fmla="*/ 345154 h 398667"/>
                <a:gd name="connsiteX20" fmla="*/ 361327 w 599972"/>
                <a:gd name="connsiteY20" fmla="*/ 318601 h 398667"/>
                <a:gd name="connsiteX21" fmla="*/ 352974 w 599972"/>
                <a:gd name="connsiteY21" fmla="*/ 311774 h 398667"/>
                <a:gd name="connsiteX22" fmla="*/ 109123 w 599972"/>
                <a:gd name="connsiteY22" fmla="*/ 286740 h 398667"/>
                <a:gd name="connsiteX23" fmla="*/ 121475 w 599972"/>
                <a:gd name="connsiteY23" fmla="*/ 292050 h 398667"/>
                <a:gd name="connsiteX24" fmla="*/ 130698 w 599972"/>
                <a:gd name="connsiteY24" fmla="*/ 292494 h 398667"/>
                <a:gd name="connsiteX25" fmla="*/ 132688 w 599972"/>
                <a:gd name="connsiteY25" fmla="*/ 292809 h 398667"/>
                <a:gd name="connsiteX26" fmla="*/ 137248 w 599972"/>
                <a:gd name="connsiteY26" fmla="*/ 292809 h 398667"/>
                <a:gd name="connsiteX27" fmla="*/ 130698 w 599972"/>
                <a:gd name="connsiteY27" fmla="*/ 292494 h 398667"/>
                <a:gd name="connsiteX28" fmla="*/ 120715 w 599972"/>
                <a:gd name="connsiteY28" fmla="*/ 290912 h 398667"/>
                <a:gd name="connsiteX29" fmla="*/ 109883 w 599972"/>
                <a:gd name="connsiteY29" fmla="*/ 286740 h 398667"/>
                <a:gd name="connsiteX30" fmla="*/ 109123 w 599972"/>
                <a:gd name="connsiteY30" fmla="*/ 286740 h 398667"/>
                <a:gd name="connsiteX31" fmla="*/ 20258 w 599972"/>
                <a:gd name="connsiteY31" fmla="*/ 285960 h 398667"/>
                <a:gd name="connsiteX32" fmla="*/ 21777 w 599972"/>
                <a:gd name="connsiteY32" fmla="*/ 286719 h 398667"/>
                <a:gd name="connsiteX33" fmla="*/ 44566 w 599972"/>
                <a:gd name="connsiteY33" fmla="*/ 292786 h 398667"/>
                <a:gd name="connsiteX34" fmla="*/ 20258 w 599972"/>
                <a:gd name="connsiteY34" fmla="*/ 285960 h 398667"/>
                <a:gd name="connsiteX35" fmla="*/ 194216 w 599972"/>
                <a:gd name="connsiteY35" fmla="*/ 284468 h 398667"/>
                <a:gd name="connsiteX36" fmla="*/ 197254 w 599972"/>
                <a:gd name="connsiteY36" fmla="*/ 285985 h 398667"/>
                <a:gd name="connsiteX37" fmla="*/ 197300 w 599972"/>
                <a:gd name="connsiteY37" fmla="*/ 285997 h 398667"/>
                <a:gd name="connsiteX38" fmla="*/ 208174 w 599972"/>
                <a:gd name="connsiteY38" fmla="*/ 291389 h 398667"/>
                <a:gd name="connsiteX39" fmla="*/ 219064 w 599972"/>
                <a:gd name="connsiteY39" fmla="*/ 291791 h 398667"/>
                <a:gd name="connsiteX40" fmla="*/ 220044 w 599972"/>
                <a:gd name="connsiteY40" fmla="*/ 292052 h 398667"/>
                <a:gd name="connsiteX41" fmla="*/ 226121 w 599972"/>
                <a:gd name="connsiteY41" fmla="*/ 292052 h 398667"/>
                <a:gd name="connsiteX42" fmla="*/ 219064 w 599972"/>
                <a:gd name="connsiteY42" fmla="*/ 291791 h 398667"/>
                <a:gd name="connsiteX43" fmla="*/ 197300 w 599972"/>
                <a:gd name="connsiteY43" fmla="*/ 285997 h 398667"/>
                <a:gd name="connsiteX44" fmla="*/ 289186 w 599972"/>
                <a:gd name="connsiteY44" fmla="*/ 275359 h 398667"/>
                <a:gd name="connsiteX45" fmla="*/ 295261 w 599972"/>
                <a:gd name="connsiteY45" fmla="*/ 281428 h 398667"/>
                <a:gd name="connsiteX46" fmla="*/ 303615 w 599972"/>
                <a:gd name="connsiteY46" fmla="*/ 285980 h 398667"/>
                <a:gd name="connsiteX47" fmla="*/ 306652 w 599972"/>
                <a:gd name="connsiteY47" fmla="*/ 287497 h 398667"/>
                <a:gd name="connsiteX48" fmla="*/ 289186 w 599972"/>
                <a:gd name="connsiteY48" fmla="*/ 275359 h 398667"/>
                <a:gd name="connsiteX49" fmla="*/ 105322 w 599972"/>
                <a:gd name="connsiteY49" fmla="*/ 210883 h 398667"/>
                <a:gd name="connsiteX50" fmla="*/ 105322 w 599972"/>
                <a:gd name="connsiteY50" fmla="*/ 234398 h 398667"/>
                <a:gd name="connsiteX51" fmla="*/ 105322 w 599972"/>
                <a:gd name="connsiteY51" fmla="*/ 255639 h 398667"/>
                <a:gd name="connsiteX52" fmla="*/ 109883 w 599972"/>
                <a:gd name="connsiteY52" fmla="*/ 256397 h 398667"/>
                <a:gd name="connsiteX53" fmla="*/ 150171 w 599972"/>
                <a:gd name="connsiteY53" fmla="*/ 279154 h 398667"/>
                <a:gd name="connsiteX54" fmla="*/ 155492 w 599972"/>
                <a:gd name="connsiteY54" fmla="*/ 283706 h 398667"/>
                <a:gd name="connsiteX55" fmla="*/ 156252 w 599972"/>
                <a:gd name="connsiteY55" fmla="*/ 281430 h 398667"/>
                <a:gd name="connsiteX56" fmla="*/ 156252 w 599972"/>
                <a:gd name="connsiteY56" fmla="*/ 240467 h 398667"/>
                <a:gd name="connsiteX57" fmla="*/ 151691 w 599972"/>
                <a:gd name="connsiteY57" fmla="*/ 238191 h 398667"/>
                <a:gd name="connsiteX58" fmla="*/ 109883 w 599972"/>
                <a:gd name="connsiteY58" fmla="*/ 214676 h 398667"/>
                <a:gd name="connsiteX59" fmla="*/ 105322 w 599972"/>
                <a:gd name="connsiteY59" fmla="*/ 210883 h 398667"/>
                <a:gd name="connsiteX60" fmla="*/ 191177 w 599972"/>
                <a:gd name="connsiteY60" fmla="*/ 209378 h 398667"/>
                <a:gd name="connsiteX61" fmla="*/ 191177 w 599972"/>
                <a:gd name="connsiteY61" fmla="*/ 234408 h 398667"/>
                <a:gd name="connsiteX62" fmla="*/ 191177 w 599972"/>
                <a:gd name="connsiteY62" fmla="*/ 254887 h 398667"/>
                <a:gd name="connsiteX63" fmla="*/ 197254 w 599972"/>
                <a:gd name="connsiteY63" fmla="*/ 256404 h 398667"/>
                <a:gd name="connsiteX64" fmla="*/ 237516 w 599972"/>
                <a:gd name="connsiteY64" fmla="*/ 279158 h 398667"/>
                <a:gd name="connsiteX65" fmla="*/ 243593 w 599972"/>
                <a:gd name="connsiteY65" fmla="*/ 284468 h 398667"/>
                <a:gd name="connsiteX66" fmla="*/ 245112 w 599972"/>
                <a:gd name="connsiteY66" fmla="*/ 281434 h 398667"/>
                <a:gd name="connsiteX67" fmla="*/ 245112 w 599972"/>
                <a:gd name="connsiteY67" fmla="*/ 239717 h 398667"/>
                <a:gd name="connsiteX68" fmla="*/ 239035 w 599972"/>
                <a:gd name="connsiteY68" fmla="*/ 238200 h 398667"/>
                <a:gd name="connsiteX69" fmla="*/ 197254 w 599972"/>
                <a:gd name="connsiteY69" fmla="*/ 214687 h 398667"/>
                <a:gd name="connsiteX70" fmla="*/ 191177 w 599972"/>
                <a:gd name="connsiteY70" fmla="*/ 209378 h 398667"/>
                <a:gd name="connsiteX71" fmla="*/ 16459 w 599972"/>
                <a:gd name="connsiteY71" fmla="*/ 209363 h 398667"/>
                <a:gd name="connsiteX72" fmla="*/ 16459 w 599972"/>
                <a:gd name="connsiteY72" fmla="*/ 234390 h 398667"/>
                <a:gd name="connsiteX73" fmla="*/ 16459 w 599972"/>
                <a:gd name="connsiteY73" fmla="*/ 255625 h 398667"/>
                <a:gd name="connsiteX74" fmla="*/ 22536 w 599972"/>
                <a:gd name="connsiteY74" fmla="*/ 257141 h 398667"/>
                <a:gd name="connsiteX75" fmla="*/ 62798 w 599972"/>
                <a:gd name="connsiteY75" fmla="*/ 279893 h 398667"/>
                <a:gd name="connsiteX76" fmla="*/ 68115 w 599972"/>
                <a:gd name="connsiteY76" fmla="*/ 284443 h 398667"/>
                <a:gd name="connsiteX77" fmla="*/ 70394 w 599972"/>
                <a:gd name="connsiteY77" fmla="*/ 281410 h 398667"/>
                <a:gd name="connsiteX78" fmla="*/ 70394 w 599972"/>
                <a:gd name="connsiteY78" fmla="*/ 240457 h 398667"/>
                <a:gd name="connsiteX79" fmla="*/ 64317 w 599972"/>
                <a:gd name="connsiteY79" fmla="*/ 238940 h 398667"/>
                <a:gd name="connsiteX80" fmla="*/ 22536 w 599972"/>
                <a:gd name="connsiteY80" fmla="*/ 215430 h 398667"/>
                <a:gd name="connsiteX81" fmla="*/ 16459 w 599972"/>
                <a:gd name="connsiteY81" fmla="*/ 209363 h 398667"/>
                <a:gd name="connsiteX82" fmla="*/ 105322 w 599972"/>
                <a:gd name="connsiteY82" fmla="*/ 170678 h 398667"/>
                <a:gd name="connsiteX83" fmla="*/ 105322 w 599972"/>
                <a:gd name="connsiteY83" fmla="*/ 190401 h 398667"/>
                <a:gd name="connsiteX84" fmla="*/ 109123 w 599972"/>
                <a:gd name="connsiteY84" fmla="*/ 191918 h 398667"/>
                <a:gd name="connsiteX85" fmla="*/ 152451 w 599972"/>
                <a:gd name="connsiteY85" fmla="*/ 219986 h 398667"/>
                <a:gd name="connsiteX86" fmla="*/ 156252 w 599972"/>
                <a:gd name="connsiteY86" fmla="*/ 223778 h 398667"/>
                <a:gd name="connsiteX87" fmla="*/ 156252 w 599972"/>
                <a:gd name="connsiteY87" fmla="*/ 203297 h 398667"/>
                <a:gd name="connsiteX88" fmla="*/ 152451 w 599972"/>
                <a:gd name="connsiteY88" fmla="*/ 201021 h 398667"/>
                <a:gd name="connsiteX89" fmla="*/ 109123 w 599972"/>
                <a:gd name="connsiteY89" fmla="*/ 173712 h 398667"/>
                <a:gd name="connsiteX90" fmla="*/ 105322 w 599972"/>
                <a:gd name="connsiteY90" fmla="*/ 170678 h 398667"/>
                <a:gd name="connsiteX91" fmla="*/ 191177 w 599972"/>
                <a:gd name="connsiteY91" fmla="*/ 169178 h 398667"/>
                <a:gd name="connsiteX92" fmla="*/ 191177 w 599972"/>
                <a:gd name="connsiteY92" fmla="*/ 190416 h 398667"/>
                <a:gd name="connsiteX93" fmla="*/ 196495 w 599972"/>
                <a:gd name="connsiteY93" fmla="*/ 191933 h 398667"/>
                <a:gd name="connsiteX94" fmla="*/ 239795 w 599972"/>
                <a:gd name="connsiteY94" fmla="*/ 219997 h 398667"/>
                <a:gd name="connsiteX95" fmla="*/ 245112 w 599972"/>
                <a:gd name="connsiteY95" fmla="*/ 225306 h 398667"/>
                <a:gd name="connsiteX96" fmla="*/ 245112 w 599972"/>
                <a:gd name="connsiteY96" fmla="*/ 203310 h 398667"/>
                <a:gd name="connsiteX97" fmla="*/ 239795 w 599972"/>
                <a:gd name="connsiteY97" fmla="*/ 201035 h 398667"/>
                <a:gd name="connsiteX98" fmla="*/ 196495 w 599972"/>
                <a:gd name="connsiteY98" fmla="*/ 173729 h 398667"/>
                <a:gd name="connsiteX99" fmla="*/ 191177 w 599972"/>
                <a:gd name="connsiteY99" fmla="*/ 169178 h 398667"/>
                <a:gd name="connsiteX100" fmla="*/ 16459 w 599972"/>
                <a:gd name="connsiteY100" fmla="*/ 169168 h 398667"/>
                <a:gd name="connsiteX101" fmla="*/ 16459 w 599972"/>
                <a:gd name="connsiteY101" fmla="*/ 190403 h 398667"/>
                <a:gd name="connsiteX102" fmla="*/ 21777 w 599972"/>
                <a:gd name="connsiteY102" fmla="*/ 191920 h 398667"/>
                <a:gd name="connsiteX103" fmla="*/ 65077 w 599972"/>
                <a:gd name="connsiteY103" fmla="*/ 220739 h 398667"/>
                <a:gd name="connsiteX104" fmla="*/ 70394 w 599972"/>
                <a:gd name="connsiteY104" fmla="*/ 225289 h 398667"/>
                <a:gd name="connsiteX105" fmla="*/ 70394 w 599972"/>
                <a:gd name="connsiteY105" fmla="*/ 203296 h 398667"/>
                <a:gd name="connsiteX106" fmla="*/ 64317 w 599972"/>
                <a:gd name="connsiteY106" fmla="*/ 201021 h 398667"/>
                <a:gd name="connsiteX107" fmla="*/ 21777 w 599972"/>
                <a:gd name="connsiteY107" fmla="*/ 174477 h 398667"/>
                <a:gd name="connsiteX108" fmla="*/ 16459 w 599972"/>
                <a:gd name="connsiteY108" fmla="*/ 169168 h 398667"/>
                <a:gd name="connsiteX109" fmla="*/ 311968 w 599972"/>
                <a:gd name="connsiteY109" fmla="*/ 154735 h 398667"/>
                <a:gd name="connsiteX110" fmla="*/ 407649 w 599972"/>
                <a:gd name="connsiteY110" fmla="*/ 215426 h 398667"/>
                <a:gd name="connsiteX111" fmla="*/ 493459 w 599972"/>
                <a:gd name="connsiteY111" fmla="*/ 265497 h 398667"/>
                <a:gd name="connsiteX112" fmla="*/ 494219 w 599972"/>
                <a:gd name="connsiteY112" fmla="*/ 265497 h 398667"/>
                <a:gd name="connsiteX113" fmla="*/ 311968 w 599972"/>
                <a:gd name="connsiteY113" fmla="*/ 154735 h 398667"/>
                <a:gd name="connsiteX114" fmla="*/ 105322 w 599972"/>
                <a:gd name="connsiteY114" fmla="*/ 153231 h 398667"/>
                <a:gd name="connsiteX115" fmla="*/ 105322 w 599972"/>
                <a:gd name="connsiteY115" fmla="*/ 156265 h 398667"/>
                <a:gd name="connsiteX116" fmla="*/ 109123 w 599972"/>
                <a:gd name="connsiteY116" fmla="*/ 157782 h 398667"/>
                <a:gd name="connsiteX117" fmla="*/ 153972 w 599972"/>
                <a:gd name="connsiteY117" fmla="*/ 185850 h 398667"/>
                <a:gd name="connsiteX118" fmla="*/ 156252 w 599972"/>
                <a:gd name="connsiteY118" fmla="*/ 187367 h 398667"/>
                <a:gd name="connsiteX119" fmla="*/ 156252 w 599972"/>
                <a:gd name="connsiteY119" fmla="*/ 184332 h 398667"/>
                <a:gd name="connsiteX120" fmla="*/ 152451 w 599972"/>
                <a:gd name="connsiteY120" fmla="*/ 182815 h 398667"/>
                <a:gd name="connsiteX121" fmla="*/ 109883 w 599972"/>
                <a:gd name="connsiteY121" fmla="*/ 157024 h 398667"/>
                <a:gd name="connsiteX122" fmla="*/ 105322 w 599972"/>
                <a:gd name="connsiteY122" fmla="*/ 153231 h 398667"/>
                <a:gd name="connsiteX123" fmla="*/ 191177 w 599972"/>
                <a:gd name="connsiteY123" fmla="*/ 151733 h 398667"/>
                <a:gd name="connsiteX124" fmla="*/ 191177 w 599972"/>
                <a:gd name="connsiteY124" fmla="*/ 155526 h 398667"/>
                <a:gd name="connsiteX125" fmla="*/ 197254 w 599972"/>
                <a:gd name="connsiteY125" fmla="*/ 157801 h 398667"/>
                <a:gd name="connsiteX126" fmla="*/ 241314 w 599972"/>
                <a:gd name="connsiteY126" fmla="*/ 185865 h 398667"/>
                <a:gd name="connsiteX127" fmla="*/ 245112 w 599972"/>
                <a:gd name="connsiteY127" fmla="*/ 188141 h 398667"/>
                <a:gd name="connsiteX128" fmla="*/ 245112 w 599972"/>
                <a:gd name="connsiteY128" fmla="*/ 184348 h 398667"/>
                <a:gd name="connsiteX129" fmla="*/ 239795 w 599972"/>
                <a:gd name="connsiteY129" fmla="*/ 182831 h 398667"/>
                <a:gd name="connsiteX130" fmla="*/ 197254 w 599972"/>
                <a:gd name="connsiteY130" fmla="*/ 156284 h 398667"/>
                <a:gd name="connsiteX131" fmla="*/ 191177 w 599972"/>
                <a:gd name="connsiteY131" fmla="*/ 151733 h 398667"/>
                <a:gd name="connsiteX132" fmla="*/ 16459 w 599972"/>
                <a:gd name="connsiteY132" fmla="*/ 151726 h 398667"/>
                <a:gd name="connsiteX133" fmla="*/ 16459 w 599972"/>
                <a:gd name="connsiteY133" fmla="*/ 156276 h 398667"/>
                <a:gd name="connsiteX134" fmla="*/ 21777 w 599972"/>
                <a:gd name="connsiteY134" fmla="*/ 158551 h 398667"/>
                <a:gd name="connsiteX135" fmla="*/ 66596 w 599972"/>
                <a:gd name="connsiteY135" fmla="*/ 185853 h 398667"/>
                <a:gd name="connsiteX136" fmla="*/ 70394 w 599972"/>
                <a:gd name="connsiteY136" fmla="*/ 188128 h 398667"/>
                <a:gd name="connsiteX137" fmla="*/ 70394 w 599972"/>
                <a:gd name="connsiteY137" fmla="*/ 185095 h 398667"/>
                <a:gd name="connsiteX138" fmla="*/ 64317 w 599972"/>
                <a:gd name="connsiteY138" fmla="*/ 182819 h 398667"/>
                <a:gd name="connsiteX139" fmla="*/ 21777 w 599972"/>
                <a:gd name="connsiteY139" fmla="*/ 157034 h 398667"/>
                <a:gd name="connsiteX140" fmla="*/ 16459 w 599972"/>
                <a:gd name="connsiteY140" fmla="*/ 151726 h 398667"/>
                <a:gd name="connsiteX141" fmla="*/ 285390 w 599972"/>
                <a:gd name="connsiteY141" fmla="*/ 147907 h 398667"/>
                <a:gd name="connsiteX142" fmla="*/ 286908 w 599972"/>
                <a:gd name="connsiteY142" fmla="*/ 250324 h 398667"/>
                <a:gd name="connsiteX143" fmla="*/ 295261 w 599972"/>
                <a:gd name="connsiteY143" fmla="*/ 249565 h 398667"/>
                <a:gd name="connsiteX144" fmla="*/ 430431 w 599972"/>
                <a:gd name="connsiteY144" fmla="*/ 326946 h 398667"/>
                <a:gd name="connsiteX145" fmla="*/ 434228 w 599972"/>
                <a:gd name="connsiteY145" fmla="*/ 334533 h 398667"/>
                <a:gd name="connsiteX146" fmla="*/ 470678 w 599972"/>
                <a:gd name="connsiteY146" fmla="*/ 303428 h 398667"/>
                <a:gd name="connsiteX147" fmla="*/ 460047 w 599972"/>
                <a:gd name="connsiteY147" fmla="*/ 301153 h 398667"/>
                <a:gd name="connsiteX148" fmla="*/ 429671 w 599972"/>
                <a:gd name="connsiteY148" fmla="*/ 282945 h 398667"/>
                <a:gd name="connsiteX149" fmla="*/ 295261 w 599972"/>
                <a:gd name="connsiteY149" fmla="*/ 209357 h 398667"/>
                <a:gd name="connsiteX150" fmla="*/ 285390 w 599972"/>
                <a:gd name="connsiteY150" fmla="*/ 195702 h 398667"/>
                <a:gd name="connsiteX151" fmla="*/ 289186 w 599972"/>
                <a:gd name="connsiteY151" fmla="*/ 188874 h 398667"/>
                <a:gd name="connsiteX152" fmla="*/ 289186 w 599972"/>
                <a:gd name="connsiteY152" fmla="*/ 188115 h 398667"/>
                <a:gd name="connsiteX153" fmla="*/ 285390 w 599972"/>
                <a:gd name="connsiteY153" fmla="*/ 176736 h 398667"/>
                <a:gd name="connsiteX154" fmla="*/ 294502 w 599972"/>
                <a:gd name="connsiteY154" fmla="*/ 175218 h 398667"/>
                <a:gd name="connsiteX155" fmla="*/ 428912 w 599972"/>
                <a:gd name="connsiteY155" fmla="*/ 265497 h 398667"/>
                <a:gd name="connsiteX156" fmla="*/ 472956 w 599972"/>
                <a:gd name="connsiteY156" fmla="*/ 290532 h 398667"/>
                <a:gd name="connsiteX157" fmla="*/ 478272 w 599972"/>
                <a:gd name="connsiteY157" fmla="*/ 297359 h 398667"/>
                <a:gd name="connsiteX158" fmla="*/ 498015 w 599972"/>
                <a:gd name="connsiteY158" fmla="*/ 280669 h 398667"/>
                <a:gd name="connsiteX159" fmla="*/ 486625 w 599972"/>
                <a:gd name="connsiteY159" fmla="*/ 279152 h 398667"/>
                <a:gd name="connsiteX160" fmla="*/ 436506 w 599972"/>
                <a:gd name="connsiteY160" fmla="*/ 249565 h 398667"/>
                <a:gd name="connsiteX161" fmla="*/ 295261 w 599972"/>
                <a:gd name="connsiteY161" fmla="*/ 160804 h 398667"/>
                <a:gd name="connsiteX162" fmla="*/ 285390 w 599972"/>
                <a:gd name="connsiteY162" fmla="*/ 147907 h 398667"/>
                <a:gd name="connsiteX163" fmla="*/ 286149 w 599972"/>
                <a:gd name="connsiteY163" fmla="*/ 137287 h 398667"/>
                <a:gd name="connsiteX164" fmla="*/ 286149 w 599972"/>
                <a:gd name="connsiteY164" fmla="*/ 142597 h 398667"/>
                <a:gd name="connsiteX165" fmla="*/ 287668 w 599972"/>
                <a:gd name="connsiteY165" fmla="*/ 140321 h 398667"/>
                <a:gd name="connsiteX166" fmla="*/ 287668 w 599972"/>
                <a:gd name="connsiteY166" fmla="*/ 139562 h 398667"/>
                <a:gd name="connsiteX167" fmla="*/ 286149 w 599972"/>
                <a:gd name="connsiteY167" fmla="*/ 137287 h 398667"/>
                <a:gd name="connsiteX168" fmla="*/ 384868 w 599972"/>
                <a:gd name="connsiteY168" fmla="*/ 133493 h 398667"/>
                <a:gd name="connsiteX169" fmla="*/ 384109 w 599972"/>
                <a:gd name="connsiteY169" fmla="*/ 135011 h 398667"/>
                <a:gd name="connsiteX170" fmla="*/ 533706 w 599972"/>
                <a:gd name="connsiteY170" fmla="*/ 233634 h 398667"/>
                <a:gd name="connsiteX171" fmla="*/ 540541 w 599972"/>
                <a:gd name="connsiteY171" fmla="*/ 237427 h 398667"/>
                <a:gd name="connsiteX172" fmla="*/ 544338 w 599972"/>
                <a:gd name="connsiteY172" fmla="*/ 241979 h 398667"/>
                <a:gd name="connsiteX173" fmla="*/ 555728 w 599972"/>
                <a:gd name="connsiteY173" fmla="*/ 233634 h 398667"/>
                <a:gd name="connsiteX174" fmla="*/ 544338 w 599972"/>
                <a:gd name="connsiteY174" fmla="*/ 230599 h 398667"/>
                <a:gd name="connsiteX175" fmla="*/ 407649 w 599972"/>
                <a:gd name="connsiteY175" fmla="*/ 144114 h 398667"/>
                <a:gd name="connsiteX176" fmla="*/ 384868 w 599972"/>
                <a:gd name="connsiteY176" fmla="*/ 133493 h 398667"/>
                <a:gd name="connsiteX177" fmla="*/ 105322 w 599972"/>
                <a:gd name="connsiteY177" fmla="*/ 124405 h 398667"/>
                <a:gd name="connsiteX178" fmla="*/ 105322 w 599972"/>
                <a:gd name="connsiteY178" fmla="*/ 138059 h 398667"/>
                <a:gd name="connsiteX179" fmla="*/ 109883 w 599972"/>
                <a:gd name="connsiteY179" fmla="*/ 140335 h 398667"/>
                <a:gd name="connsiteX180" fmla="*/ 152451 w 599972"/>
                <a:gd name="connsiteY180" fmla="*/ 166127 h 398667"/>
                <a:gd name="connsiteX181" fmla="*/ 156252 w 599972"/>
                <a:gd name="connsiteY181" fmla="*/ 169920 h 398667"/>
                <a:gd name="connsiteX182" fmla="*/ 156252 w 599972"/>
                <a:gd name="connsiteY182" fmla="*/ 151714 h 398667"/>
                <a:gd name="connsiteX183" fmla="*/ 151691 w 599972"/>
                <a:gd name="connsiteY183" fmla="*/ 150955 h 398667"/>
                <a:gd name="connsiteX184" fmla="*/ 110643 w 599972"/>
                <a:gd name="connsiteY184" fmla="*/ 128956 h 398667"/>
                <a:gd name="connsiteX185" fmla="*/ 105322 w 599972"/>
                <a:gd name="connsiteY185" fmla="*/ 124405 h 398667"/>
                <a:gd name="connsiteX186" fmla="*/ 191177 w 599972"/>
                <a:gd name="connsiteY186" fmla="*/ 122153 h 398667"/>
                <a:gd name="connsiteX187" fmla="*/ 191177 w 599972"/>
                <a:gd name="connsiteY187" fmla="*/ 138081 h 398667"/>
                <a:gd name="connsiteX188" fmla="*/ 197254 w 599972"/>
                <a:gd name="connsiteY188" fmla="*/ 139598 h 398667"/>
                <a:gd name="connsiteX189" fmla="*/ 239795 w 599972"/>
                <a:gd name="connsiteY189" fmla="*/ 166145 h 398667"/>
                <a:gd name="connsiteX190" fmla="*/ 245112 w 599972"/>
                <a:gd name="connsiteY190" fmla="*/ 170695 h 398667"/>
                <a:gd name="connsiteX191" fmla="*/ 245112 w 599972"/>
                <a:gd name="connsiteY191" fmla="*/ 151733 h 398667"/>
                <a:gd name="connsiteX192" fmla="*/ 239035 w 599972"/>
                <a:gd name="connsiteY192" fmla="*/ 150216 h 398667"/>
                <a:gd name="connsiteX193" fmla="*/ 198014 w 599972"/>
                <a:gd name="connsiteY193" fmla="*/ 128979 h 398667"/>
                <a:gd name="connsiteX194" fmla="*/ 191177 w 599972"/>
                <a:gd name="connsiteY194" fmla="*/ 122153 h 398667"/>
                <a:gd name="connsiteX195" fmla="*/ 16459 w 599972"/>
                <a:gd name="connsiteY195" fmla="*/ 122148 h 398667"/>
                <a:gd name="connsiteX196" fmla="*/ 16459 w 599972"/>
                <a:gd name="connsiteY196" fmla="*/ 138075 h 398667"/>
                <a:gd name="connsiteX197" fmla="*/ 21777 w 599972"/>
                <a:gd name="connsiteY197" fmla="*/ 140350 h 398667"/>
                <a:gd name="connsiteX198" fmla="*/ 64317 w 599972"/>
                <a:gd name="connsiteY198" fmla="*/ 166135 h 398667"/>
                <a:gd name="connsiteX199" fmla="*/ 70394 w 599972"/>
                <a:gd name="connsiteY199" fmla="*/ 170685 h 398667"/>
                <a:gd name="connsiteX200" fmla="*/ 70394 w 599972"/>
                <a:gd name="connsiteY200" fmla="*/ 152484 h 398667"/>
                <a:gd name="connsiteX201" fmla="*/ 64317 w 599972"/>
                <a:gd name="connsiteY201" fmla="*/ 150967 h 398667"/>
                <a:gd name="connsiteX202" fmla="*/ 23296 w 599972"/>
                <a:gd name="connsiteY202" fmla="*/ 128974 h 398667"/>
                <a:gd name="connsiteX203" fmla="*/ 16459 w 599972"/>
                <a:gd name="connsiteY203" fmla="*/ 122148 h 398667"/>
                <a:gd name="connsiteX204" fmla="*/ 290705 w 599972"/>
                <a:gd name="connsiteY204" fmla="*/ 116045 h 398667"/>
                <a:gd name="connsiteX205" fmla="*/ 287668 w 599972"/>
                <a:gd name="connsiteY205" fmla="*/ 125907 h 398667"/>
                <a:gd name="connsiteX206" fmla="*/ 295261 w 599972"/>
                <a:gd name="connsiteY206" fmla="*/ 127424 h 398667"/>
                <a:gd name="connsiteX207" fmla="*/ 510925 w 599972"/>
                <a:gd name="connsiteY207" fmla="*/ 258669 h 398667"/>
                <a:gd name="connsiteX208" fmla="*/ 514722 w 599972"/>
                <a:gd name="connsiteY208" fmla="*/ 266255 h 398667"/>
                <a:gd name="connsiteX209" fmla="*/ 534466 w 599972"/>
                <a:gd name="connsiteY209" fmla="*/ 249565 h 398667"/>
                <a:gd name="connsiteX210" fmla="*/ 530669 w 599972"/>
                <a:gd name="connsiteY210" fmla="*/ 249565 h 398667"/>
                <a:gd name="connsiteX211" fmla="*/ 525353 w 599972"/>
                <a:gd name="connsiteY211" fmla="*/ 246531 h 398667"/>
                <a:gd name="connsiteX212" fmla="*/ 486625 w 599972"/>
                <a:gd name="connsiteY212" fmla="*/ 223771 h 398667"/>
                <a:gd name="connsiteX213" fmla="*/ 442581 w 599972"/>
                <a:gd name="connsiteY213" fmla="*/ 198736 h 398667"/>
                <a:gd name="connsiteX214" fmla="*/ 296780 w 599972"/>
                <a:gd name="connsiteY214" fmla="*/ 122114 h 398667"/>
                <a:gd name="connsiteX215" fmla="*/ 290705 w 599972"/>
                <a:gd name="connsiteY215" fmla="*/ 116045 h 398667"/>
                <a:gd name="connsiteX216" fmla="*/ 125846 w 599972"/>
                <a:gd name="connsiteY216" fmla="*/ 106104 h 398667"/>
                <a:gd name="connsiteX217" fmla="*/ 105322 w 599972"/>
                <a:gd name="connsiteY217" fmla="*/ 116819 h 398667"/>
                <a:gd name="connsiteX218" fmla="*/ 112924 w 599972"/>
                <a:gd name="connsiteY218" fmla="*/ 114544 h 398667"/>
                <a:gd name="connsiteX219" fmla="*/ 127367 w 599972"/>
                <a:gd name="connsiteY219" fmla="*/ 114544 h 398667"/>
                <a:gd name="connsiteX220" fmla="*/ 150171 w 599972"/>
                <a:gd name="connsiteY220" fmla="*/ 121371 h 398667"/>
                <a:gd name="connsiteX221" fmla="*/ 152451 w 599972"/>
                <a:gd name="connsiteY221" fmla="*/ 122888 h 398667"/>
                <a:gd name="connsiteX222" fmla="*/ 156252 w 599972"/>
                <a:gd name="connsiteY222" fmla="*/ 126681 h 398667"/>
                <a:gd name="connsiteX223" fmla="*/ 156252 w 599972"/>
                <a:gd name="connsiteY223" fmla="*/ 122888 h 398667"/>
                <a:gd name="connsiteX224" fmla="*/ 155492 w 599972"/>
                <a:gd name="connsiteY224" fmla="*/ 118336 h 398667"/>
                <a:gd name="connsiteX225" fmla="*/ 153212 w 599972"/>
                <a:gd name="connsiteY225" fmla="*/ 117578 h 398667"/>
                <a:gd name="connsiteX226" fmla="*/ 150171 w 599972"/>
                <a:gd name="connsiteY226" fmla="*/ 116061 h 398667"/>
                <a:gd name="connsiteX227" fmla="*/ 147891 w 599972"/>
                <a:gd name="connsiteY227" fmla="*/ 114544 h 398667"/>
                <a:gd name="connsiteX228" fmla="*/ 148651 w 599972"/>
                <a:gd name="connsiteY228" fmla="*/ 114544 h 398667"/>
                <a:gd name="connsiteX229" fmla="*/ 153212 w 599972"/>
                <a:gd name="connsiteY229" fmla="*/ 115302 h 398667"/>
                <a:gd name="connsiteX230" fmla="*/ 125846 w 599972"/>
                <a:gd name="connsiteY230" fmla="*/ 106104 h 398667"/>
                <a:gd name="connsiteX231" fmla="*/ 38299 w 599972"/>
                <a:gd name="connsiteY231" fmla="*/ 106032 h 398667"/>
                <a:gd name="connsiteX232" fmla="*/ 16459 w 599972"/>
                <a:gd name="connsiteY232" fmla="*/ 117598 h 398667"/>
                <a:gd name="connsiteX233" fmla="*/ 16459 w 599972"/>
                <a:gd name="connsiteY233" fmla="*/ 118357 h 398667"/>
                <a:gd name="connsiteX234" fmla="*/ 17219 w 599972"/>
                <a:gd name="connsiteY234" fmla="*/ 116840 h 398667"/>
                <a:gd name="connsiteX235" fmla="*/ 25575 w 599972"/>
                <a:gd name="connsiteY235" fmla="*/ 114565 h 398667"/>
                <a:gd name="connsiteX236" fmla="*/ 39249 w 599972"/>
                <a:gd name="connsiteY236" fmla="*/ 114565 h 398667"/>
                <a:gd name="connsiteX237" fmla="*/ 62798 w 599972"/>
                <a:gd name="connsiteY237" fmla="*/ 121390 h 398667"/>
                <a:gd name="connsiteX238" fmla="*/ 65077 w 599972"/>
                <a:gd name="connsiteY238" fmla="*/ 122907 h 398667"/>
                <a:gd name="connsiteX239" fmla="*/ 70394 w 599972"/>
                <a:gd name="connsiteY239" fmla="*/ 128216 h 398667"/>
                <a:gd name="connsiteX240" fmla="*/ 70394 w 599972"/>
                <a:gd name="connsiteY240" fmla="*/ 122907 h 398667"/>
                <a:gd name="connsiteX241" fmla="*/ 69634 w 599972"/>
                <a:gd name="connsiteY241" fmla="*/ 119873 h 398667"/>
                <a:gd name="connsiteX242" fmla="*/ 65836 w 599972"/>
                <a:gd name="connsiteY242" fmla="*/ 117598 h 398667"/>
                <a:gd name="connsiteX243" fmla="*/ 62798 w 599972"/>
                <a:gd name="connsiteY243" fmla="*/ 116081 h 398667"/>
                <a:gd name="connsiteX244" fmla="*/ 60519 w 599972"/>
                <a:gd name="connsiteY244" fmla="*/ 114565 h 398667"/>
                <a:gd name="connsiteX245" fmla="*/ 61278 w 599972"/>
                <a:gd name="connsiteY245" fmla="*/ 114565 h 398667"/>
                <a:gd name="connsiteX246" fmla="*/ 68115 w 599972"/>
                <a:gd name="connsiteY246" fmla="*/ 116081 h 398667"/>
                <a:gd name="connsiteX247" fmla="*/ 38299 w 599972"/>
                <a:gd name="connsiteY247" fmla="*/ 106032 h 398667"/>
                <a:gd name="connsiteX248" fmla="*/ 212637 w 599972"/>
                <a:gd name="connsiteY248" fmla="*/ 105940 h 398667"/>
                <a:gd name="connsiteX249" fmla="*/ 191177 w 599972"/>
                <a:gd name="connsiteY249" fmla="*/ 117602 h 398667"/>
                <a:gd name="connsiteX250" fmla="*/ 192697 w 599972"/>
                <a:gd name="connsiteY250" fmla="*/ 116843 h 398667"/>
                <a:gd name="connsiteX251" fmla="*/ 200293 w 599972"/>
                <a:gd name="connsiteY251" fmla="*/ 113809 h 398667"/>
                <a:gd name="connsiteX252" fmla="*/ 214726 w 599972"/>
                <a:gd name="connsiteY252" fmla="*/ 113809 h 398667"/>
                <a:gd name="connsiteX253" fmla="*/ 237516 w 599972"/>
                <a:gd name="connsiteY253" fmla="*/ 120636 h 398667"/>
                <a:gd name="connsiteX254" fmla="*/ 239795 w 599972"/>
                <a:gd name="connsiteY254" fmla="*/ 122153 h 398667"/>
                <a:gd name="connsiteX255" fmla="*/ 245112 w 599972"/>
                <a:gd name="connsiteY255" fmla="*/ 127462 h 398667"/>
                <a:gd name="connsiteX256" fmla="*/ 245112 w 599972"/>
                <a:gd name="connsiteY256" fmla="*/ 122911 h 398667"/>
                <a:gd name="connsiteX257" fmla="*/ 244352 w 599972"/>
                <a:gd name="connsiteY257" fmla="*/ 119119 h 398667"/>
                <a:gd name="connsiteX258" fmla="*/ 241314 w 599972"/>
                <a:gd name="connsiteY258" fmla="*/ 116843 h 398667"/>
                <a:gd name="connsiteX259" fmla="*/ 237516 w 599972"/>
                <a:gd name="connsiteY259" fmla="*/ 115326 h 398667"/>
                <a:gd name="connsiteX260" fmla="*/ 235237 w 599972"/>
                <a:gd name="connsiteY260" fmla="*/ 113809 h 398667"/>
                <a:gd name="connsiteX261" fmla="*/ 235996 w 599972"/>
                <a:gd name="connsiteY261" fmla="*/ 113809 h 398667"/>
                <a:gd name="connsiteX262" fmla="*/ 242073 w 599972"/>
                <a:gd name="connsiteY262" fmla="*/ 115326 h 398667"/>
                <a:gd name="connsiteX263" fmla="*/ 212637 w 599972"/>
                <a:gd name="connsiteY263" fmla="*/ 105940 h 398667"/>
                <a:gd name="connsiteX264" fmla="*/ 474475 w 599972"/>
                <a:gd name="connsiteY264" fmla="*/ 104665 h 398667"/>
                <a:gd name="connsiteX265" fmla="*/ 473715 w 599972"/>
                <a:gd name="connsiteY265" fmla="*/ 106182 h 398667"/>
                <a:gd name="connsiteX266" fmla="*/ 489662 w 599972"/>
                <a:gd name="connsiteY266" fmla="*/ 115286 h 398667"/>
                <a:gd name="connsiteX267" fmla="*/ 496497 w 599972"/>
                <a:gd name="connsiteY267" fmla="*/ 119079 h 398667"/>
                <a:gd name="connsiteX268" fmla="*/ 482828 w 599972"/>
                <a:gd name="connsiteY268" fmla="*/ 107700 h 398667"/>
                <a:gd name="connsiteX269" fmla="*/ 482069 w 599972"/>
                <a:gd name="connsiteY269" fmla="*/ 106941 h 398667"/>
                <a:gd name="connsiteX270" fmla="*/ 474475 w 599972"/>
                <a:gd name="connsiteY270" fmla="*/ 104665 h 398667"/>
                <a:gd name="connsiteX271" fmla="*/ 133923 w 599972"/>
                <a:gd name="connsiteY271" fmla="*/ 97286 h 398667"/>
                <a:gd name="connsiteX272" fmla="*/ 171455 w 599972"/>
                <a:gd name="connsiteY272" fmla="*/ 123646 h 398667"/>
                <a:gd name="connsiteX273" fmla="*/ 171455 w 599972"/>
                <a:gd name="connsiteY273" fmla="*/ 278396 h 398667"/>
                <a:gd name="connsiteX274" fmla="*/ 170695 w 599972"/>
                <a:gd name="connsiteY274" fmla="*/ 278396 h 398667"/>
                <a:gd name="connsiteX275" fmla="*/ 171455 w 599972"/>
                <a:gd name="connsiteY275" fmla="*/ 279154 h 398667"/>
                <a:gd name="connsiteX276" fmla="*/ 90119 w 599972"/>
                <a:gd name="connsiteY276" fmla="*/ 275362 h 398667"/>
                <a:gd name="connsiteX277" fmla="*/ 90119 w 599972"/>
                <a:gd name="connsiteY277" fmla="*/ 179022 h 398667"/>
                <a:gd name="connsiteX278" fmla="*/ 90119 w 599972"/>
                <a:gd name="connsiteY278" fmla="*/ 119854 h 398667"/>
                <a:gd name="connsiteX279" fmla="*/ 133923 w 599972"/>
                <a:gd name="connsiteY279" fmla="*/ 97286 h 398667"/>
                <a:gd name="connsiteX280" fmla="*/ 221278 w 599972"/>
                <a:gd name="connsiteY280" fmla="*/ 97028 h 398667"/>
                <a:gd name="connsiteX281" fmla="*/ 259545 w 599972"/>
                <a:gd name="connsiteY281" fmla="*/ 123670 h 398667"/>
                <a:gd name="connsiteX282" fmla="*/ 259545 w 599972"/>
                <a:gd name="connsiteY282" fmla="*/ 278400 h 398667"/>
                <a:gd name="connsiteX283" fmla="*/ 259545 w 599972"/>
                <a:gd name="connsiteY283" fmla="*/ 279158 h 398667"/>
                <a:gd name="connsiteX284" fmla="*/ 176744 w 599972"/>
                <a:gd name="connsiteY284" fmla="*/ 275366 h 398667"/>
                <a:gd name="connsiteX285" fmla="*/ 176744 w 599972"/>
                <a:gd name="connsiteY285" fmla="*/ 179039 h 398667"/>
                <a:gd name="connsiteX286" fmla="*/ 176744 w 599972"/>
                <a:gd name="connsiteY286" fmla="*/ 119877 h 398667"/>
                <a:gd name="connsiteX287" fmla="*/ 221278 w 599972"/>
                <a:gd name="connsiteY287" fmla="*/ 97028 h 398667"/>
                <a:gd name="connsiteX288" fmla="*/ 46560 w 599972"/>
                <a:gd name="connsiteY288" fmla="*/ 96742 h 398667"/>
                <a:gd name="connsiteX289" fmla="*/ 84827 w 599972"/>
                <a:gd name="connsiteY289" fmla="*/ 123665 h 398667"/>
                <a:gd name="connsiteX290" fmla="*/ 84827 w 599972"/>
                <a:gd name="connsiteY290" fmla="*/ 278376 h 398667"/>
                <a:gd name="connsiteX291" fmla="*/ 84827 w 599972"/>
                <a:gd name="connsiteY291" fmla="*/ 279135 h 398667"/>
                <a:gd name="connsiteX292" fmla="*/ 2026 w 599972"/>
                <a:gd name="connsiteY292" fmla="*/ 275343 h 398667"/>
                <a:gd name="connsiteX293" fmla="*/ 2026 w 599972"/>
                <a:gd name="connsiteY293" fmla="*/ 179028 h 398667"/>
                <a:gd name="connsiteX294" fmla="*/ 2026 w 599972"/>
                <a:gd name="connsiteY294" fmla="*/ 119873 h 398667"/>
                <a:gd name="connsiteX295" fmla="*/ 46560 w 599972"/>
                <a:gd name="connsiteY295" fmla="*/ 96742 h 398667"/>
                <a:gd name="connsiteX296" fmla="*/ 357531 w 599972"/>
                <a:gd name="connsiteY296" fmla="*/ 56871 h 398667"/>
                <a:gd name="connsiteX297" fmla="*/ 316524 w 599972"/>
                <a:gd name="connsiteY297" fmla="*/ 107700 h 398667"/>
                <a:gd name="connsiteX298" fmla="*/ 327155 w 599972"/>
                <a:gd name="connsiteY298" fmla="*/ 107700 h 398667"/>
                <a:gd name="connsiteX299" fmla="*/ 341584 w 599972"/>
                <a:gd name="connsiteY299" fmla="*/ 101631 h 398667"/>
                <a:gd name="connsiteX300" fmla="*/ 358290 w 599972"/>
                <a:gd name="connsiteY300" fmla="*/ 98596 h 398667"/>
                <a:gd name="connsiteX301" fmla="*/ 403853 w 599972"/>
                <a:gd name="connsiteY301" fmla="*/ 125148 h 398667"/>
                <a:gd name="connsiteX302" fmla="*/ 555728 w 599972"/>
                <a:gd name="connsiteY302" fmla="*/ 221495 h 398667"/>
                <a:gd name="connsiteX303" fmla="*/ 560284 w 599972"/>
                <a:gd name="connsiteY303" fmla="*/ 224530 h 398667"/>
                <a:gd name="connsiteX304" fmla="*/ 561044 w 599972"/>
                <a:gd name="connsiteY304" fmla="*/ 229840 h 398667"/>
                <a:gd name="connsiteX305" fmla="*/ 571675 w 599972"/>
                <a:gd name="connsiteY305" fmla="*/ 182046 h 398667"/>
                <a:gd name="connsiteX306" fmla="*/ 570916 w 599972"/>
                <a:gd name="connsiteY306" fmla="*/ 181288 h 398667"/>
                <a:gd name="connsiteX307" fmla="*/ 384109 w 599972"/>
                <a:gd name="connsiteY307" fmla="*/ 74320 h 398667"/>
                <a:gd name="connsiteX308" fmla="*/ 364365 w 599972"/>
                <a:gd name="connsiteY308" fmla="*/ 63699 h 398667"/>
                <a:gd name="connsiteX309" fmla="*/ 357531 w 599972"/>
                <a:gd name="connsiteY309" fmla="*/ 56871 h 398667"/>
                <a:gd name="connsiteX310" fmla="*/ 358290 w 599972"/>
                <a:gd name="connsiteY310" fmla="*/ 33353 h 398667"/>
                <a:gd name="connsiteX311" fmla="*/ 358290 w 599972"/>
                <a:gd name="connsiteY311" fmla="*/ 41698 h 398667"/>
                <a:gd name="connsiteX312" fmla="*/ 359049 w 599972"/>
                <a:gd name="connsiteY312" fmla="*/ 42457 h 398667"/>
                <a:gd name="connsiteX313" fmla="*/ 374237 w 599972"/>
                <a:gd name="connsiteY313" fmla="*/ 49284 h 398667"/>
                <a:gd name="connsiteX314" fmla="*/ 417521 w 599972"/>
                <a:gd name="connsiteY314" fmla="*/ 66733 h 398667"/>
                <a:gd name="connsiteX315" fmla="*/ 418281 w 599972"/>
                <a:gd name="connsiteY315" fmla="*/ 65216 h 398667"/>
                <a:gd name="connsiteX316" fmla="*/ 365124 w 599972"/>
                <a:gd name="connsiteY316" fmla="*/ 37146 h 398667"/>
                <a:gd name="connsiteX317" fmla="*/ 358290 w 599972"/>
                <a:gd name="connsiteY317" fmla="*/ 33353 h 398667"/>
                <a:gd name="connsiteX318" fmla="*/ 365884 w 599972"/>
                <a:gd name="connsiteY318" fmla="*/ 15904 h 398667"/>
                <a:gd name="connsiteX319" fmla="*/ 358290 w 599972"/>
                <a:gd name="connsiteY319" fmla="*/ 18180 h 398667"/>
                <a:gd name="connsiteX320" fmla="*/ 358290 w 599972"/>
                <a:gd name="connsiteY320" fmla="*/ 18939 h 398667"/>
                <a:gd name="connsiteX321" fmla="*/ 368921 w 599972"/>
                <a:gd name="connsiteY321" fmla="*/ 21215 h 398667"/>
                <a:gd name="connsiteX322" fmla="*/ 402334 w 599972"/>
                <a:gd name="connsiteY322" fmla="*/ 38663 h 398667"/>
                <a:gd name="connsiteX323" fmla="*/ 384868 w 599972"/>
                <a:gd name="connsiteY323" fmla="*/ 25767 h 398667"/>
                <a:gd name="connsiteX324" fmla="*/ 371199 w 599972"/>
                <a:gd name="connsiteY324" fmla="*/ 18939 h 398667"/>
                <a:gd name="connsiteX325" fmla="*/ 365884 w 599972"/>
                <a:gd name="connsiteY325" fmla="*/ 15904 h 398667"/>
                <a:gd name="connsiteX326" fmla="*/ 358053 w 599972"/>
                <a:gd name="connsiteY326" fmla="*/ 862 h 398667"/>
                <a:gd name="connsiteX327" fmla="*/ 411446 w 599972"/>
                <a:gd name="connsiteY327" fmla="*/ 29560 h 398667"/>
                <a:gd name="connsiteX328" fmla="*/ 564081 w 599972"/>
                <a:gd name="connsiteY328" fmla="*/ 158528 h 398667"/>
                <a:gd name="connsiteX329" fmla="*/ 588381 w 599972"/>
                <a:gd name="connsiteY329" fmla="*/ 218461 h 398667"/>
                <a:gd name="connsiteX330" fmla="*/ 449415 w 599972"/>
                <a:gd name="connsiteY330" fmla="*/ 335291 h 398667"/>
                <a:gd name="connsiteX331" fmla="*/ 355252 w 599972"/>
                <a:gd name="connsiteY331" fmla="*/ 397500 h 398667"/>
                <a:gd name="connsiteX332" fmla="*/ 343862 w 599972"/>
                <a:gd name="connsiteY332" fmla="*/ 346671 h 398667"/>
                <a:gd name="connsiteX333" fmla="*/ 292224 w 599972"/>
                <a:gd name="connsiteY333" fmla="*/ 299635 h 398667"/>
                <a:gd name="connsiteX334" fmla="*/ 277036 w 599972"/>
                <a:gd name="connsiteY334" fmla="*/ 292808 h 398667"/>
                <a:gd name="connsiteX335" fmla="*/ 272480 w 599972"/>
                <a:gd name="connsiteY335" fmla="*/ 229840 h 398667"/>
                <a:gd name="connsiteX336" fmla="*/ 272480 w 599972"/>
                <a:gd name="connsiteY336" fmla="*/ 131217 h 398667"/>
                <a:gd name="connsiteX337" fmla="*/ 292983 w 599972"/>
                <a:gd name="connsiteY337" fmla="*/ 99355 h 398667"/>
                <a:gd name="connsiteX338" fmla="*/ 338546 w 599972"/>
                <a:gd name="connsiteY338" fmla="*/ 85699 h 398667"/>
                <a:gd name="connsiteX339" fmla="*/ 343862 w 599972"/>
                <a:gd name="connsiteY339" fmla="*/ 21973 h 398667"/>
                <a:gd name="connsiteX340" fmla="*/ 343862 w 599972"/>
                <a:gd name="connsiteY340" fmla="*/ 19698 h 398667"/>
                <a:gd name="connsiteX341" fmla="*/ 344621 w 599972"/>
                <a:gd name="connsiteY341" fmla="*/ 17422 h 398667"/>
                <a:gd name="connsiteX342" fmla="*/ 358053 w 599972"/>
                <a:gd name="connsiteY342" fmla="*/ 862 h 3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599972" h="398667">
                  <a:moveTo>
                    <a:pt x="359049" y="349705"/>
                  </a:moveTo>
                  <a:cubicBezTo>
                    <a:pt x="359049" y="360326"/>
                    <a:pt x="359809" y="373982"/>
                    <a:pt x="362846" y="382327"/>
                  </a:cubicBezTo>
                  <a:cubicBezTo>
                    <a:pt x="362846" y="382327"/>
                    <a:pt x="363606" y="382327"/>
                    <a:pt x="363606" y="382327"/>
                  </a:cubicBezTo>
                  <a:lnTo>
                    <a:pt x="366860" y="386879"/>
                  </a:lnTo>
                  <a:lnTo>
                    <a:pt x="365124" y="386879"/>
                  </a:lnTo>
                  <a:cubicBezTo>
                    <a:pt x="365884" y="386879"/>
                    <a:pt x="366643" y="387637"/>
                    <a:pt x="367402" y="387637"/>
                  </a:cubicBezTo>
                  <a:lnTo>
                    <a:pt x="366860" y="386879"/>
                  </a:lnTo>
                  <a:lnTo>
                    <a:pt x="371959" y="386879"/>
                  </a:lnTo>
                  <a:cubicBezTo>
                    <a:pt x="378793" y="380810"/>
                    <a:pt x="385627" y="374741"/>
                    <a:pt x="392462" y="369430"/>
                  </a:cubicBezTo>
                  <a:cubicBezTo>
                    <a:pt x="389424" y="369430"/>
                    <a:pt x="385627" y="368671"/>
                    <a:pt x="382590" y="366396"/>
                  </a:cubicBezTo>
                  <a:cubicBezTo>
                    <a:pt x="376515" y="362602"/>
                    <a:pt x="370440" y="358809"/>
                    <a:pt x="364365" y="355016"/>
                  </a:cubicBezTo>
                  <a:cubicBezTo>
                    <a:pt x="362087" y="353499"/>
                    <a:pt x="360568" y="351981"/>
                    <a:pt x="359049" y="349705"/>
                  </a:cubicBezTo>
                  <a:close/>
                  <a:moveTo>
                    <a:pt x="352974" y="311774"/>
                  </a:moveTo>
                  <a:cubicBezTo>
                    <a:pt x="356012" y="318601"/>
                    <a:pt x="357531" y="326188"/>
                    <a:pt x="358290" y="333774"/>
                  </a:cubicBezTo>
                  <a:cubicBezTo>
                    <a:pt x="359809" y="335291"/>
                    <a:pt x="362087" y="336050"/>
                    <a:pt x="364365" y="337567"/>
                  </a:cubicBezTo>
                  <a:cubicBezTo>
                    <a:pt x="374237" y="343636"/>
                    <a:pt x="384109" y="350464"/>
                    <a:pt x="393981" y="356533"/>
                  </a:cubicBezTo>
                  <a:cubicBezTo>
                    <a:pt x="397018" y="358809"/>
                    <a:pt x="398537" y="361844"/>
                    <a:pt x="399296" y="364120"/>
                  </a:cubicBezTo>
                  <a:cubicBezTo>
                    <a:pt x="401574" y="361844"/>
                    <a:pt x="404612" y="359568"/>
                    <a:pt x="406890" y="357292"/>
                  </a:cubicBezTo>
                  <a:cubicBezTo>
                    <a:pt x="411446" y="353499"/>
                    <a:pt x="415243" y="350464"/>
                    <a:pt x="419800" y="346671"/>
                  </a:cubicBezTo>
                  <a:cubicBezTo>
                    <a:pt x="416003" y="347430"/>
                    <a:pt x="411446" y="347430"/>
                    <a:pt x="407649" y="345154"/>
                  </a:cubicBezTo>
                  <a:cubicBezTo>
                    <a:pt x="392462" y="336050"/>
                    <a:pt x="376515" y="327705"/>
                    <a:pt x="361327" y="318601"/>
                  </a:cubicBezTo>
                  <a:cubicBezTo>
                    <a:pt x="358290" y="317084"/>
                    <a:pt x="355252" y="314049"/>
                    <a:pt x="352974" y="311774"/>
                  </a:cubicBezTo>
                  <a:close/>
                  <a:moveTo>
                    <a:pt x="109123" y="286740"/>
                  </a:moveTo>
                  <a:cubicBezTo>
                    <a:pt x="112164" y="289395"/>
                    <a:pt x="116534" y="291102"/>
                    <a:pt x="121475" y="292050"/>
                  </a:cubicBezTo>
                  <a:lnTo>
                    <a:pt x="130698" y="292494"/>
                  </a:lnTo>
                  <a:lnTo>
                    <a:pt x="132688" y="292809"/>
                  </a:lnTo>
                  <a:lnTo>
                    <a:pt x="137248" y="292809"/>
                  </a:lnTo>
                  <a:lnTo>
                    <a:pt x="130698" y="292494"/>
                  </a:lnTo>
                  <a:lnTo>
                    <a:pt x="120715" y="290912"/>
                  </a:lnTo>
                  <a:cubicBezTo>
                    <a:pt x="116535" y="289774"/>
                    <a:pt x="112544" y="288257"/>
                    <a:pt x="109883" y="286740"/>
                  </a:cubicBezTo>
                  <a:cubicBezTo>
                    <a:pt x="109123" y="286740"/>
                    <a:pt x="109123" y="286740"/>
                    <a:pt x="109123" y="286740"/>
                  </a:cubicBezTo>
                  <a:close/>
                  <a:moveTo>
                    <a:pt x="20258" y="285960"/>
                  </a:moveTo>
                  <a:cubicBezTo>
                    <a:pt x="21017" y="285960"/>
                    <a:pt x="21777" y="285960"/>
                    <a:pt x="21777" y="286719"/>
                  </a:cubicBezTo>
                  <a:cubicBezTo>
                    <a:pt x="27854" y="289752"/>
                    <a:pt x="37729" y="292786"/>
                    <a:pt x="44566" y="292786"/>
                  </a:cubicBezTo>
                  <a:cubicBezTo>
                    <a:pt x="35450" y="292786"/>
                    <a:pt x="25575" y="290511"/>
                    <a:pt x="20258" y="285960"/>
                  </a:cubicBezTo>
                  <a:close/>
                  <a:moveTo>
                    <a:pt x="194216" y="284468"/>
                  </a:moveTo>
                  <a:cubicBezTo>
                    <a:pt x="194976" y="285226"/>
                    <a:pt x="195735" y="285985"/>
                    <a:pt x="197254" y="285985"/>
                  </a:cubicBezTo>
                  <a:lnTo>
                    <a:pt x="197300" y="285997"/>
                  </a:lnTo>
                  <a:lnTo>
                    <a:pt x="208174" y="291389"/>
                  </a:lnTo>
                  <a:lnTo>
                    <a:pt x="219064" y="291791"/>
                  </a:lnTo>
                  <a:lnTo>
                    <a:pt x="220044" y="292052"/>
                  </a:lnTo>
                  <a:lnTo>
                    <a:pt x="226121" y="292052"/>
                  </a:lnTo>
                  <a:lnTo>
                    <a:pt x="219064" y="291791"/>
                  </a:lnTo>
                  <a:lnTo>
                    <a:pt x="197300" y="285997"/>
                  </a:lnTo>
                  <a:close/>
                  <a:moveTo>
                    <a:pt x="289186" y="275359"/>
                  </a:moveTo>
                  <a:cubicBezTo>
                    <a:pt x="291465" y="278393"/>
                    <a:pt x="292983" y="279911"/>
                    <a:pt x="295261" y="281428"/>
                  </a:cubicBezTo>
                  <a:cubicBezTo>
                    <a:pt x="298299" y="282945"/>
                    <a:pt x="300577" y="284462"/>
                    <a:pt x="303615" y="285980"/>
                  </a:cubicBezTo>
                  <a:cubicBezTo>
                    <a:pt x="304374" y="286738"/>
                    <a:pt x="305133" y="286738"/>
                    <a:pt x="306652" y="287497"/>
                  </a:cubicBezTo>
                  <a:cubicBezTo>
                    <a:pt x="297540" y="285980"/>
                    <a:pt x="292224" y="282945"/>
                    <a:pt x="289186" y="275359"/>
                  </a:cubicBezTo>
                  <a:close/>
                  <a:moveTo>
                    <a:pt x="105322" y="210883"/>
                  </a:moveTo>
                  <a:lnTo>
                    <a:pt x="105322" y="234398"/>
                  </a:lnTo>
                  <a:lnTo>
                    <a:pt x="105322" y="255639"/>
                  </a:lnTo>
                  <a:cubicBezTo>
                    <a:pt x="106842" y="255639"/>
                    <a:pt x="108363" y="255639"/>
                    <a:pt x="109883" y="256397"/>
                  </a:cubicBezTo>
                  <a:cubicBezTo>
                    <a:pt x="122806" y="263983"/>
                    <a:pt x="136488" y="271569"/>
                    <a:pt x="150171" y="279154"/>
                  </a:cubicBezTo>
                  <a:cubicBezTo>
                    <a:pt x="152451" y="280672"/>
                    <a:pt x="153972" y="282189"/>
                    <a:pt x="155492" y="283706"/>
                  </a:cubicBezTo>
                  <a:cubicBezTo>
                    <a:pt x="155492" y="282947"/>
                    <a:pt x="156252" y="282189"/>
                    <a:pt x="156252" y="281430"/>
                  </a:cubicBezTo>
                  <a:lnTo>
                    <a:pt x="156252" y="240467"/>
                  </a:lnTo>
                  <a:cubicBezTo>
                    <a:pt x="154732" y="239708"/>
                    <a:pt x="153212" y="239708"/>
                    <a:pt x="151691" y="238191"/>
                  </a:cubicBezTo>
                  <a:cubicBezTo>
                    <a:pt x="138009" y="230606"/>
                    <a:pt x="123566" y="222261"/>
                    <a:pt x="109883" y="214676"/>
                  </a:cubicBezTo>
                  <a:cubicBezTo>
                    <a:pt x="108363" y="213917"/>
                    <a:pt x="106842" y="212400"/>
                    <a:pt x="105322" y="210883"/>
                  </a:cubicBezTo>
                  <a:close/>
                  <a:moveTo>
                    <a:pt x="191177" y="209378"/>
                  </a:moveTo>
                  <a:lnTo>
                    <a:pt x="191177" y="234408"/>
                  </a:lnTo>
                  <a:cubicBezTo>
                    <a:pt x="191177" y="241234"/>
                    <a:pt x="191177" y="248061"/>
                    <a:pt x="191177" y="254887"/>
                  </a:cubicBezTo>
                  <a:cubicBezTo>
                    <a:pt x="193456" y="254887"/>
                    <a:pt x="194976" y="255645"/>
                    <a:pt x="197254" y="256404"/>
                  </a:cubicBezTo>
                  <a:cubicBezTo>
                    <a:pt x="210928" y="263989"/>
                    <a:pt x="223842" y="271573"/>
                    <a:pt x="237516" y="279158"/>
                  </a:cubicBezTo>
                  <a:cubicBezTo>
                    <a:pt x="239795" y="280675"/>
                    <a:pt x="242073" y="282192"/>
                    <a:pt x="243593" y="284468"/>
                  </a:cubicBezTo>
                  <a:cubicBezTo>
                    <a:pt x="244352" y="283709"/>
                    <a:pt x="244352" y="282192"/>
                    <a:pt x="245112" y="281434"/>
                  </a:cubicBezTo>
                  <a:lnTo>
                    <a:pt x="245112" y="239717"/>
                  </a:lnTo>
                  <a:cubicBezTo>
                    <a:pt x="243593" y="239717"/>
                    <a:pt x="241314" y="239717"/>
                    <a:pt x="239035" y="238200"/>
                  </a:cubicBezTo>
                  <a:cubicBezTo>
                    <a:pt x="225361" y="230615"/>
                    <a:pt x="211688" y="222272"/>
                    <a:pt x="197254" y="214687"/>
                  </a:cubicBezTo>
                  <a:cubicBezTo>
                    <a:pt x="194976" y="213170"/>
                    <a:pt x="193456" y="211653"/>
                    <a:pt x="191177" y="209378"/>
                  </a:cubicBezTo>
                  <a:close/>
                  <a:moveTo>
                    <a:pt x="16459" y="209363"/>
                  </a:moveTo>
                  <a:lnTo>
                    <a:pt x="16459" y="234390"/>
                  </a:lnTo>
                  <a:cubicBezTo>
                    <a:pt x="16459" y="241215"/>
                    <a:pt x="16459" y="248041"/>
                    <a:pt x="16459" y="255625"/>
                  </a:cubicBezTo>
                  <a:cubicBezTo>
                    <a:pt x="17979" y="255625"/>
                    <a:pt x="20258" y="255625"/>
                    <a:pt x="22536" y="257141"/>
                  </a:cubicBezTo>
                  <a:cubicBezTo>
                    <a:pt x="35450" y="264725"/>
                    <a:pt x="49124" y="272309"/>
                    <a:pt x="62798" y="279893"/>
                  </a:cubicBezTo>
                  <a:cubicBezTo>
                    <a:pt x="65077" y="280651"/>
                    <a:pt x="67355" y="282927"/>
                    <a:pt x="68115" y="284443"/>
                  </a:cubicBezTo>
                  <a:cubicBezTo>
                    <a:pt x="68875" y="283685"/>
                    <a:pt x="69634" y="282168"/>
                    <a:pt x="70394" y="281410"/>
                  </a:cubicBezTo>
                  <a:lnTo>
                    <a:pt x="70394" y="240457"/>
                  </a:lnTo>
                  <a:cubicBezTo>
                    <a:pt x="68115" y="240457"/>
                    <a:pt x="66596" y="239699"/>
                    <a:pt x="64317" y="238940"/>
                  </a:cubicBezTo>
                  <a:cubicBezTo>
                    <a:pt x="50643" y="230598"/>
                    <a:pt x="36210" y="223014"/>
                    <a:pt x="22536" y="215430"/>
                  </a:cubicBezTo>
                  <a:cubicBezTo>
                    <a:pt x="20258" y="213913"/>
                    <a:pt x="17979" y="211638"/>
                    <a:pt x="16459" y="209363"/>
                  </a:cubicBezTo>
                  <a:close/>
                  <a:moveTo>
                    <a:pt x="105322" y="170678"/>
                  </a:moveTo>
                  <a:lnTo>
                    <a:pt x="105322" y="190401"/>
                  </a:lnTo>
                  <a:cubicBezTo>
                    <a:pt x="106082" y="190401"/>
                    <a:pt x="107603" y="191160"/>
                    <a:pt x="109123" y="191918"/>
                  </a:cubicBezTo>
                  <a:cubicBezTo>
                    <a:pt x="123566" y="201780"/>
                    <a:pt x="138009" y="210883"/>
                    <a:pt x="152451" y="219986"/>
                  </a:cubicBezTo>
                  <a:cubicBezTo>
                    <a:pt x="153972" y="221503"/>
                    <a:pt x="155492" y="222261"/>
                    <a:pt x="156252" y="223778"/>
                  </a:cubicBezTo>
                  <a:lnTo>
                    <a:pt x="156252" y="203297"/>
                  </a:lnTo>
                  <a:cubicBezTo>
                    <a:pt x="155492" y="202538"/>
                    <a:pt x="153972" y="201780"/>
                    <a:pt x="152451" y="201021"/>
                  </a:cubicBezTo>
                  <a:cubicBezTo>
                    <a:pt x="138009" y="191918"/>
                    <a:pt x="123566" y="182815"/>
                    <a:pt x="109123" y="173712"/>
                  </a:cubicBezTo>
                  <a:cubicBezTo>
                    <a:pt x="107603" y="172954"/>
                    <a:pt x="106082" y="172195"/>
                    <a:pt x="105322" y="170678"/>
                  </a:cubicBezTo>
                  <a:close/>
                  <a:moveTo>
                    <a:pt x="191177" y="169178"/>
                  </a:moveTo>
                  <a:lnTo>
                    <a:pt x="191177" y="190416"/>
                  </a:lnTo>
                  <a:cubicBezTo>
                    <a:pt x="193456" y="190416"/>
                    <a:pt x="194976" y="190416"/>
                    <a:pt x="196495" y="191933"/>
                  </a:cubicBezTo>
                  <a:cubicBezTo>
                    <a:pt x="210928" y="201035"/>
                    <a:pt x="225361" y="210895"/>
                    <a:pt x="239795" y="219997"/>
                  </a:cubicBezTo>
                  <a:cubicBezTo>
                    <a:pt x="241314" y="221514"/>
                    <a:pt x="243593" y="223031"/>
                    <a:pt x="245112" y="225306"/>
                  </a:cubicBezTo>
                  <a:lnTo>
                    <a:pt x="245112" y="203310"/>
                  </a:lnTo>
                  <a:cubicBezTo>
                    <a:pt x="243593" y="202552"/>
                    <a:pt x="241314" y="202552"/>
                    <a:pt x="239795" y="201035"/>
                  </a:cubicBezTo>
                  <a:cubicBezTo>
                    <a:pt x="225361" y="191933"/>
                    <a:pt x="210928" y="182831"/>
                    <a:pt x="196495" y="173729"/>
                  </a:cubicBezTo>
                  <a:cubicBezTo>
                    <a:pt x="194976" y="172212"/>
                    <a:pt x="193456" y="170695"/>
                    <a:pt x="191177" y="169178"/>
                  </a:cubicBezTo>
                  <a:close/>
                  <a:moveTo>
                    <a:pt x="16459" y="169168"/>
                  </a:moveTo>
                  <a:lnTo>
                    <a:pt x="16459" y="190403"/>
                  </a:lnTo>
                  <a:cubicBezTo>
                    <a:pt x="17979" y="190403"/>
                    <a:pt x="19498" y="191162"/>
                    <a:pt x="21777" y="191920"/>
                  </a:cubicBezTo>
                  <a:cubicBezTo>
                    <a:pt x="36210" y="201779"/>
                    <a:pt x="50643" y="211638"/>
                    <a:pt x="65077" y="220739"/>
                  </a:cubicBezTo>
                  <a:cubicBezTo>
                    <a:pt x="66596" y="221497"/>
                    <a:pt x="68875" y="223772"/>
                    <a:pt x="70394" y="225289"/>
                  </a:cubicBezTo>
                  <a:lnTo>
                    <a:pt x="70394" y="203296"/>
                  </a:lnTo>
                  <a:cubicBezTo>
                    <a:pt x="68115" y="203296"/>
                    <a:pt x="66596" y="202538"/>
                    <a:pt x="64317" y="201021"/>
                  </a:cubicBezTo>
                  <a:cubicBezTo>
                    <a:pt x="50643" y="192679"/>
                    <a:pt x="36210" y="183578"/>
                    <a:pt x="21777" y="174477"/>
                  </a:cubicBezTo>
                  <a:cubicBezTo>
                    <a:pt x="20258" y="172960"/>
                    <a:pt x="17979" y="171444"/>
                    <a:pt x="16459" y="169168"/>
                  </a:cubicBezTo>
                  <a:close/>
                  <a:moveTo>
                    <a:pt x="311968" y="154735"/>
                  </a:moveTo>
                  <a:cubicBezTo>
                    <a:pt x="343862" y="174460"/>
                    <a:pt x="375756" y="195702"/>
                    <a:pt x="407649" y="215426"/>
                  </a:cubicBezTo>
                  <a:cubicBezTo>
                    <a:pt x="436506" y="232116"/>
                    <a:pt x="464603" y="249565"/>
                    <a:pt x="493459" y="265497"/>
                  </a:cubicBezTo>
                  <a:cubicBezTo>
                    <a:pt x="499534" y="268531"/>
                    <a:pt x="499534" y="268531"/>
                    <a:pt x="494219" y="265497"/>
                  </a:cubicBezTo>
                  <a:cubicBezTo>
                    <a:pt x="433468" y="228323"/>
                    <a:pt x="372718" y="191909"/>
                    <a:pt x="311968" y="154735"/>
                  </a:cubicBezTo>
                  <a:close/>
                  <a:moveTo>
                    <a:pt x="105322" y="153231"/>
                  </a:moveTo>
                  <a:lnTo>
                    <a:pt x="105322" y="156265"/>
                  </a:lnTo>
                  <a:cubicBezTo>
                    <a:pt x="106082" y="156265"/>
                    <a:pt x="107603" y="157024"/>
                    <a:pt x="109123" y="157782"/>
                  </a:cubicBezTo>
                  <a:cubicBezTo>
                    <a:pt x="124326" y="167644"/>
                    <a:pt x="138769" y="176747"/>
                    <a:pt x="153972" y="185850"/>
                  </a:cubicBezTo>
                  <a:cubicBezTo>
                    <a:pt x="154732" y="186608"/>
                    <a:pt x="155492" y="186608"/>
                    <a:pt x="156252" y="187367"/>
                  </a:cubicBezTo>
                  <a:lnTo>
                    <a:pt x="156252" y="184332"/>
                  </a:lnTo>
                  <a:cubicBezTo>
                    <a:pt x="155492" y="184332"/>
                    <a:pt x="153972" y="183574"/>
                    <a:pt x="152451" y="182815"/>
                  </a:cubicBezTo>
                  <a:cubicBezTo>
                    <a:pt x="138009" y="173712"/>
                    <a:pt x="123566" y="165368"/>
                    <a:pt x="109883" y="157024"/>
                  </a:cubicBezTo>
                  <a:cubicBezTo>
                    <a:pt x="107603" y="155507"/>
                    <a:pt x="106842" y="154748"/>
                    <a:pt x="105322" y="153231"/>
                  </a:cubicBezTo>
                  <a:close/>
                  <a:moveTo>
                    <a:pt x="191177" y="151733"/>
                  </a:moveTo>
                  <a:cubicBezTo>
                    <a:pt x="191177" y="153250"/>
                    <a:pt x="191177" y="154009"/>
                    <a:pt x="191177" y="155526"/>
                  </a:cubicBezTo>
                  <a:cubicBezTo>
                    <a:pt x="193456" y="155526"/>
                    <a:pt x="194976" y="156284"/>
                    <a:pt x="197254" y="157801"/>
                  </a:cubicBezTo>
                  <a:cubicBezTo>
                    <a:pt x="211688" y="166903"/>
                    <a:pt x="226121" y="176763"/>
                    <a:pt x="241314" y="185865"/>
                  </a:cubicBezTo>
                  <a:cubicBezTo>
                    <a:pt x="242833" y="186624"/>
                    <a:pt x="243593" y="187382"/>
                    <a:pt x="245112" y="188141"/>
                  </a:cubicBezTo>
                  <a:lnTo>
                    <a:pt x="245112" y="184348"/>
                  </a:lnTo>
                  <a:cubicBezTo>
                    <a:pt x="243593" y="184348"/>
                    <a:pt x="241314" y="183590"/>
                    <a:pt x="239795" y="182831"/>
                  </a:cubicBezTo>
                  <a:cubicBezTo>
                    <a:pt x="225361" y="173729"/>
                    <a:pt x="210928" y="165386"/>
                    <a:pt x="197254" y="156284"/>
                  </a:cubicBezTo>
                  <a:cubicBezTo>
                    <a:pt x="194976" y="155526"/>
                    <a:pt x="193456" y="153250"/>
                    <a:pt x="191177" y="151733"/>
                  </a:cubicBezTo>
                  <a:close/>
                  <a:moveTo>
                    <a:pt x="16459" y="151726"/>
                  </a:moveTo>
                  <a:lnTo>
                    <a:pt x="16459" y="156276"/>
                  </a:lnTo>
                  <a:cubicBezTo>
                    <a:pt x="17979" y="156276"/>
                    <a:pt x="20258" y="157034"/>
                    <a:pt x="21777" y="158551"/>
                  </a:cubicBezTo>
                  <a:cubicBezTo>
                    <a:pt x="36970" y="167652"/>
                    <a:pt x="51403" y="176752"/>
                    <a:pt x="66596" y="185853"/>
                  </a:cubicBezTo>
                  <a:cubicBezTo>
                    <a:pt x="67355" y="186611"/>
                    <a:pt x="68875" y="187370"/>
                    <a:pt x="70394" y="188128"/>
                  </a:cubicBezTo>
                  <a:lnTo>
                    <a:pt x="70394" y="185095"/>
                  </a:lnTo>
                  <a:cubicBezTo>
                    <a:pt x="68115" y="185095"/>
                    <a:pt x="66596" y="184336"/>
                    <a:pt x="64317" y="182819"/>
                  </a:cubicBezTo>
                  <a:cubicBezTo>
                    <a:pt x="50643" y="174477"/>
                    <a:pt x="36210" y="165377"/>
                    <a:pt x="21777" y="157034"/>
                  </a:cubicBezTo>
                  <a:cubicBezTo>
                    <a:pt x="20258" y="155518"/>
                    <a:pt x="17979" y="154001"/>
                    <a:pt x="16459" y="151726"/>
                  </a:cubicBezTo>
                  <a:close/>
                  <a:moveTo>
                    <a:pt x="285390" y="147907"/>
                  </a:moveTo>
                  <a:cubicBezTo>
                    <a:pt x="283871" y="183564"/>
                    <a:pt x="286149" y="234392"/>
                    <a:pt x="286908" y="250324"/>
                  </a:cubicBezTo>
                  <a:cubicBezTo>
                    <a:pt x="288427" y="248048"/>
                    <a:pt x="291465" y="248048"/>
                    <a:pt x="295261" y="249565"/>
                  </a:cubicBezTo>
                  <a:cubicBezTo>
                    <a:pt x="339305" y="276117"/>
                    <a:pt x="384868" y="301153"/>
                    <a:pt x="430431" y="326946"/>
                  </a:cubicBezTo>
                  <a:cubicBezTo>
                    <a:pt x="433468" y="328464"/>
                    <a:pt x="434987" y="331498"/>
                    <a:pt x="434228" y="334533"/>
                  </a:cubicBezTo>
                  <a:cubicBezTo>
                    <a:pt x="446378" y="323912"/>
                    <a:pt x="458528" y="314049"/>
                    <a:pt x="470678" y="303428"/>
                  </a:cubicBezTo>
                  <a:cubicBezTo>
                    <a:pt x="466881" y="304187"/>
                    <a:pt x="463084" y="303428"/>
                    <a:pt x="460047" y="301153"/>
                  </a:cubicBezTo>
                  <a:cubicBezTo>
                    <a:pt x="450175" y="295083"/>
                    <a:pt x="439543" y="289014"/>
                    <a:pt x="429671" y="282945"/>
                  </a:cubicBezTo>
                  <a:cubicBezTo>
                    <a:pt x="385627" y="257910"/>
                    <a:pt x="340824" y="232875"/>
                    <a:pt x="295261" y="209357"/>
                  </a:cubicBezTo>
                  <a:cubicBezTo>
                    <a:pt x="289946" y="207081"/>
                    <a:pt x="285390" y="200254"/>
                    <a:pt x="285390" y="195702"/>
                  </a:cubicBezTo>
                  <a:cubicBezTo>
                    <a:pt x="285390" y="191150"/>
                    <a:pt x="286908" y="188115"/>
                    <a:pt x="289186" y="188874"/>
                  </a:cubicBezTo>
                  <a:cubicBezTo>
                    <a:pt x="291465" y="190391"/>
                    <a:pt x="291465" y="189633"/>
                    <a:pt x="289186" y="188115"/>
                  </a:cubicBezTo>
                  <a:cubicBezTo>
                    <a:pt x="286908" y="186598"/>
                    <a:pt x="285390" y="182046"/>
                    <a:pt x="285390" y="176736"/>
                  </a:cubicBezTo>
                  <a:cubicBezTo>
                    <a:pt x="285390" y="172184"/>
                    <a:pt x="289186" y="171425"/>
                    <a:pt x="294502" y="175218"/>
                  </a:cubicBezTo>
                  <a:cubicBezTo>
                    <a:pt x="338546" y="207081"/>
                    <a:pt x="383349" y="236668"/>
                    <a:pt x="428912" y="265497"/>
                  </a:cubicBezTo>
                  <a:cubicBezTo>
                    <a:pt x="444100" y="273842"/>
                    <a:pt x="458528" y="282187"/>
                    <a:pt x="472956" y="290532"/>
                  </a:cubicBezTo>
                  <a:cubicBezTo>
                    <a:pt x="475994" y="292808"/>
                    <a:pt x="478272" y="295083"/>
                    <a:pt x="478272" y="297359"/>
                  </a:cubicBezTo>
                  <a:cubicBezTo>
                    <a:pt x="485106" y="292049"/>
                    <a:pt x="491181" y="285980"/>
                    <a:pt x="498015" y="280669"/>
                  </a:cubicBezTo>
                  <a:cubicBezTo>
                    <a:pt x="494219" y="281428"/>
                    <a:pt x="490422" y="280669"/>
                    <a:pt x="486625" y="279152"/>
                  </a:cubicBezTo>
                  <a:cubicBezTo>
                    <a:pt x="469918" y="269290"/>
                    <a:pt x="453212" y="259427"/>
                    <a:pt x="436506" y="249565"/>
                  </a:cubicBezTo>
                  <a:cubicBezTo>
                    <a:pt x="388665" y="221495"/>
                    <a:pt x="343102" y="189633"/>
                    <a:pt x="295261" y="160804"/>
                  </a:cubicBezTo>
                  <a:cubicBezTo>
                    <a:pt x="289946" y="157770"/>
                    <a:pt x="286149" y="152459"/>
                    <a:pt x="285390" y="147907"/>
                  </a:cubicBezTo>
                  <a:close/>
                  <a:moveTo>
                    <a:pt x="286149" y="137287"/>
                  </a:moveTo>
                  <a:cubicBezTo>
                    <a:pt x="286149" y="138804"/>
                    <a:pt x="286149" y="140321"/>
                    <a:pt x="286149" y="142597"/>
                  </a:cubicBezTo>
                  <a:cubicBezTo>
                    <a:pt x="286149" y="140321"/>
                    <a:pt x="286908" y="139562"/>
                    <a:pt x="287668" y="140321"/>
                  </a:cubicBezTo>
                  <a:cubicBezTo>
                    <a:pt x="289186" y="141080"/>
                    <a:pt x="289186" y="141080"/>
                    <a:pt x="287668" y="139562"/>
                  </a:cubicBezTo>
                  <a:cubicBezTo>
                    <a:pt x="286908" y="139562"/>
                    <a:pt x="286908" y="138804"/>
                    <a:pt x="286149" y="137287"/>
                  </a:cubicBezTo>
                  <a:close/>
                  <a:moveTo>
                    <a:pt x="384868" y="133493"/>
                  </a:moveTo>
                  <a:cubicBezTo>
                    <a:pt x="378793" y="131217"/>
                    <a:pt x="378793" y="131976"/>
                    <a:pt x="384109" y="135011"/>
                  </a:cubicBezTo>
                  <a:cubicBezTo>
                    <a:pt x="433468" y="168391"/>
                    <a:pt x="483587" y="200254"/>
                    <a:pt x="533706" y="233634"/>
                  </a:cubicBezTo>
                  <a:cubicBezTo>
                    <a:pt x="535984" y="234392"/>
                    <a:pt x="538263" y="235910"/>
                    <a:pt x="540541" y="237427"/>
                  </a:cubicBezTo>
                  <a:cubicBezTo>
                    <a:pt x="542819" y="238944"/>
                    <a:pt x="544338" y="240461"/>
                    <a:pt x="544338" y="241979"/>
                  </a:cubicBezTo>
                  <a:cubicBezTo>
                    <a:pt x="548134" y="239703"/>
                    <a:pt x="551931" y="236668"/>
                    <a:pt x="555728" y="233634"/>
                  </a:cubicBezTo>
                  <a:cubicBezTo>
                    <a:pt x="552691" y="234392"/>
                    <a:pt x="548134" y="232875"/>
                    <a:pt x="544338" y="230599"/>
                  </a:cubicBezTo>
                  <a:cubicBezTo>
                    <a:pt x="500294" y="199495"/>
                    <a:pt x="453972" y="171425"/>
                    <a:pt x="407649" y="144114"/>
                  </a:cubicBezTo>
                  <a:cubicBezTo>
                    <a:pt x="400056" y="140321"/>
                    <a:pt x="392462" y="137287"/>
                    <a:pt x="384868" y="133493"/>
                  </a:cubicBezTo>
                  <a:close/>
                  <a:moveTo>
                    <a:pt x="105322" y="124405"/>
                  </a:moveTo>
                  <a:lnTo>
                    <a:pt x="105322" y="138059"/>
                  </a:lnTo>
                  <a:cubicBezTo>
                    <a:pt x="106842" y="138818"/>
                    <a:pt x="107603" y="138818"/>
                    <a:pt x="109883" y="140335"/>
                  </a:cubicBezTo>
                  <a:cubicBezTo>
                    <a:pt x="123566" y="148679"/>
                    <a:pt x="138009" y="157782"/>
                    <a:pt x="152451" y="166127"/>
                  </a:cubicBezTo>
                  <a:cubicBezTo>
                    <a:pt x="153972" y="166885"/>
                    <a:pt x="155492" y="168402"/>
                    <a:pt x="156252" y="169920"/>
                  </a:cubicBezTo>
                  <a:lnTo>
                    <a:pt x="156252" y="151714"/>
                  </a:lnTo>
                  <a:cubicBezTo>
                    <a:pt x="154732" y="151714"/>
                    <a:pt x="153212" y="151714"/>
                    <a:pt x="151691" y="150955"/>
                  </a:cubicBezTo>
                  <a:cubicBezTo>
                    <a:pt x="138009" y="143369"/>
                    <a:pt x="124326" y="136542"/>
                    <a:pt x="110643" y="128956"/>
                  </a:cubicBezTo>
                  <a:cubicBezTo>
                    <a:pt x="108363" y="127439"/>
                    <a:pt x="106842" y="125922"/>
                    <a:pt x="105322" y="124405"/>
                  </a:cubicBezTo>
                  <a:close/>
                  <a:moveTo>
                    <a:pt x="191177" y="122153"/>
                  </a:moveTo>
                  <a:cubicBezTo>
                    <a:pt x="191177" y="127462"/>
                    <a:pt x="191177" y="132771"/>
                    <a:pt x="191177" y="138081"/>
                  </a:cubicBezTo>
                  <a:cubicBezTo>
                    <a:pt x="193456" y="138081"/>
                    <a:pt x="194976" y="138839"/>
                    <a:pt x="197254" y="139598"/>
                  </a:cubicBezTo>
                  <a:cubicBezTo>
                    <a:pt x="210928" y="148700"/>
                    <a:pt x="225361" y="157043"/>
                    <a:pt x="239795" y="166145"/>
                  </a:cubicBezTo>
                  <a:cubicBezTo>
                    <a:pt x="241314" y="166903"/>
                    <a:pt x="243593" y="168420"/>
                    <a:pt x="245112" y="170695"/>
                  </a:cubicBezTo>
                  <a:lnTo>
                    <a:pt x="245112" y="151733"/>
                  </a:lnTo>
                  <a:cubicBezTo>
                    <a:pt x="243593" y="151733"/>
                    <a:pt x="241314" y="151733"/>
                    <a:pt x="239035" y="150216"/>
                  </a:cubicBezTo>
                  <a:cubicBezTo>
                    <a:pt x="225361" y="143390"/>
                    <a:pt x="211688" y="135805"/>
                    <a:pt x="198014" y="128979"/>
                  </a:cubicBezTo>
                  <a:cubicBezTo>
                    <a:pt x="194976" y="127462"/>
                    <a:pt x="192697" y="124428"/>
                    <a:pt x="191177" y="122153"/>
                  </a:cubicBezTo>
                  <a:close/>
                  <a:moveTo>
                    <a:pt x="16459" y="122148"/>
                  </a:moveTo>
                  <a:cubicBezTo>
                    <a:pt x="16459" y="127457"/>
                    <a:pt x="16459" y="132766"/>
                    <a:pt x="16459" y="138075"/>
                  </a:cubicBezTo>
                  <a:cubicBezTo>
                    <a:pt x="17979" y="138833"/>
                    <a:pt x="20258" y="138833"/>
                    <a:pt x="21777" y="140350"/>
                  </a:cubicBezTo>
                  <a:cubicBezTo>
                    <a:pt x="36210" y="148692"/>
                    <a:pt x="50643" y="157793"/>
                    <a:pt x="64317" y="166135"/>
                  </a:cubicBezTo>
                  <a:cubicBezTo>
                    <a:pt x="66596" y="167652"/>
                    <a:pt x="68115" y="169168"/>
                    <a:pt x="70394" y="170685"/>
                  </a:cubicBezTo>
                  <a:lnTo>
                    <a:pt x="70394" y="152484"/>
                  </a:lnTo>
                  <a:cubicBezTo>
                    <a:pt x="68115" y="152484"/>
                    <a:pt x="66596" y="152484"/>
                    <a:pt x="64317" y="150967"/>
                  </a:cubicBezTo>
                  <a:cubicBezTo>
                    <a:pt x="50643" y="143383"/>
                    <a:pt x="36970" y="136558"/>
                    <a:pt x="23296" y="128974"/>
                  </a:cubicBezTo>
                  <a:cubicBezTo>
                    <a:pt x="20258" y="127457"/>
                    <a:pt x="17219" y="124424"/>
                    <a:pt x="16459" y="122148"/>
                  </a:cubicBezTo>
                  <a:close/>
                  <a:moveTo>
                    <a:pt x="290705" y="116045"/>
                  </a:moveTo>
                  <a:cubicBezTo>
                    <a:pt x="289186" y="119079"/>
                    <a:pt x="288427" y="122114"/>
                    <a:pt x="287668" y="125907"/>
                  </a:cubicBezTo>
                  <a:cubicBezTo>
                    <a:pt x="289946" y="125148"/>
                    <a:pt x="292224" y="125907"/>
                    <a:pt x="295261" y="127424"/>
                  </a:cubicBezTo>
                  <a:cubicBezTo>
                    <a:pt x="367402" y="171425"/>
                    <a:pt x="438784" y="214668"/>
                    <a:pt x="510925" y="258669"/>
                  </a:cubicBezTo>
                  <a:cubicBezTo>
                    <a:pt x="513962" y="260945"/>
                    <a:pt x="515481" y="263221"/>
                    <a:pt x="514722" y="266255"/>
                  </a:cubicBezTo>
                  <a:cubicBezTo>
                    <a:pt x="521556" y="260945"/>
                    <a:pt x="527631" y="255634"/>
                    <a:pt x="534466" y="249565"/>
                  </a:cubicBezTo>
                  <a:cubicBezTo>
                    <a:pt x="532947" y="250324"/>
                    <a:pt x="531428" y="249565"/>
                    <a:pt x="530669" y="249565"/>
                  </a:cubicBezTo>
                  <a:cubicBezTo>
                    <a:pt x="528391" y="248048"/>
                    <a:pt x="526872" y="247289"/>
                    <a:pt x="525353" y="246531"/>
                  </a:cubicBezTo>
                  <a:cubicBezTo>
                    <a:pt x="512444" y="238944"/>
                    <a:pt x="499534" y="231358"/>
                    <a:pt x="486625" y="223771"/>
                  </a:cubicBezTo>
                  <a:cubicBezTo>
                    <a:pt x="472197" y="215426"/>
                    <a:pt x="457009" y="207081"/>
                    <a:pt x="442581" y="198736"/>
                  </a:cubicBezTo>
                  <a:cubicBezTo>
                    <a:pt x="393981" y="172184"/>
                    <a:pt x="345380" y="147149"/>
                    <a:pt x="296780" y="122114"/>
                  </a:cubicBezTo>
                  <a:cubicBezTo>
                    <a:pt x="293743" y="120596"/>
                    <a:pt x="291465" y="118321"/>
                    <a:pt x="290705" y="116045"/>
                  </a:cubicBezTo>
                  <a:close/>
                  <a:moveTo>
                    <a:pt x="125846" y="106104"/>
                  </a:moveTo>
                  <a:cubicBezTo>
                    <a:pt x="115394" y="106199"/>
                    <a:pt x="106082" y="109613"/>
                    <a:pt x="105322" y="116819"/>
                  </a:cubicBezTo>
                  <a:cubicBezTo>
                    <a:pt x="107603" y="115302"/>
                    <a:pt x="109883" y="114544"/>
                    <a:pt x="112924" y="114544"/>
                  </a:cubicBezTo>
                  <a:lnTo>
                    <a:pt x="127367" y="114544"/>
                  </a:lnTo>
                  <a:cubicBezTo>
                    <a:pt x="134208" y="114544"/>
                    <a:pt x="144090" y="117578"/>
                    <a:pt x="150171" y="121371"/>
                  </a:cubicBezTo>
                  <a:cubicBezTo>
                    <a:pt x="150931" y="121371"/>
                    <a:pt x="151691" y="122129"/>
                    <a:pt x="152451" y="122888"/>
                  </a:cubicBezTo>
                  <a:cubicBezTo>
                    <a:pt x="153972" y="123646"/>
                    <a:pt x="155492" y="125164"/>
                    <a:pt x="156252" y="126681"/>
                  </a:cubicBezTo>
                  <a:lnTo>
                    <a:pt x="156252" y="122888"/>
                  </a:lnTo>
                  <a:cubicBezTo>
                    <a:pt x="156252" y="121371"/>
                    <a:pt x="156252" y="119854"/>
                    <a:pt x="155492" y="118336"/>
                  </a:cubicBezTo>
                  <a:cubicBezTo>
                    <a:pt x="154732" y="118336"/>
                    <a:pt x="153972" y="117578"/>
                    <a:pt x="153212" y="117578"/>
                  </a:cubicBezTo>
                  <a:cubicBezTo>
                    <a:pt x="152451" y="116819"/>
                    <a:pt x="151691" y="116061"/>
                    <a:pt x="150171" y="116061"/>
                  </a:cubicBezTo>
                  <a:cubicBezTo>
                    <a:pt x="148651" y="115302"/>
                    <a:pt x="147130" y="114544"/>
                    <a:pt x="147891" y="114544"/>
                  </a:cubicBezTo>
                  <a:lnTo>
                    <a:pt x="148651" y="114544"/>
                  </a:lnTo>
                  <a:cubicBezTo>
                    <a:pt x="150171" y="114544"/>
                    <a:pt x="151691" y="114544"/>
                    <a:pt x="153212" y="115302"/>
                  </a:cubicBezTo>
                  <a:cubicBezTo>
                    <a:pt x="147891" y="109234"/>
                    <a:pt x="136298" y="106010"/>
                    <a:pt x="125846" y="106104"/>
                  </a:cubicBezTo>
                  <a:close/>
                  <a:moveTo>
                    <a:pt x="38299" y="106032"/>
                  </a:moveTo>
                  <a:cubicBezTo>
                    <a:pt x="26715" y="106222"/>
                    <a:pt x="16459" y="110014"/>
                    <a:pt x="16459" y="117598"/>
                  </a:cubicBezTo>
                  <a:lnTo>
                    <a:pt x="16459" y="118357"/>
                  </a:lnTo>
                  <a:cubicBezTo>
                    <a:pt x="16459" y="117598"/>
                    <a:pt x="17219" y="117598"/>
                    <a:pt x="17219" y="116840"/>
                  </a:cubicBezTo>
                  <a:cubicBezTo>
                    <a:pt x="19498" y="115323"/>
                    <a:pt x="22536" y="114565"/>
                    <a:pt x="25575" y="114565"/>
                  </a:cubicBezTo>
                  <a:lnTo>
                    <a:pt x="39249" y="114565"/>
                  </a:lnTo>
                  <a:cubicBezTo>
                    <a:pt x="46845" y="114565"/>
                    <a:pt x="56720" y="117598"/>
                    <a:pt x="62798" y="121390"/>
                  </a:cubicBezTo>
                  <a:cubicBezTo>
                    <a:pt x="63557" y="122148"/>
                    <a:pt x="64317" y="122148"/>
                    <a:pt x="65077" y="122907"/>
                  </a:cubicBezTo>
                  <a:cubicBezTo>
                    <a:pt x="66596" y="124424"/>
                    <a:pt x="68875" y="125940"/>
                    <a:pt x="70394" y="128216"/>
                  </a:cubicBezTo>
                  <a:lnTo>
                    <a:pt x="70394" y="122907"/>
                  </a:lnTo>
                  <a:cubicBezTo>
                    <a:pt x="70394" y="121390"/>
                    <a:pt x="69634" y="120632"/>
                    <a:pt x="69634" y="119873"/>
                  </a:cubicBezTo>
                  <a:cubicBezTo>
                    <a:pt x="68115" y="119115"/>
                    <a:pt x="67355" y="118357"/>
                    <a:pt x="65836" y="117598"/>
                  </a:cubicBezTo>
                  <a:cubicBezTo>
                    <a:pt x="65077" y="116840"/>
                    <a:pt x="63557" y="116840"/>
                    <a:pt x="62798" y="116081"/>
                  </a:cubicBezTo>
                  <a:cubicBezTo>
                    <a:pt x="61278" y="115323"/>
                    <a:pt x="59759" y="114565"/>
                    <a:pt x="60519" y="114565"/>
                  </a:cubicBezTo>
                  <a:lnTo>
                    <a:pt x="61278" y="114565"/>
                  </a:lnTo>
                  <a:cubicBezTo>
                    <a:pt x="63557" y="114565"/>
                    <a:pt x="65836" y="115323"/>
                    <a:pt x="68115" y="116081"/>
                  </a:cubicBezTo>
                  <a:cubicBezTo>
                    <a:pt x="62798" y="109256"/>
                    <a:pt x="49884" y="105843"/>
                    <a:pt x="38299" y="106032"/>
                  </a:cubicBezTo>
                  <a:close/>
                  <a:moveTo>
                    <a:pt x="212637" y="105940"/>
                  </a:moveTo>
                  <a:cubicBezTo>
                    <a:pt x="201242" y="106225"/>
                    <a:pt x="191177" y="110017"/>
                    <a:pt x="191177" y="117602"/>
                  </a:cubicBezTo>
                  <a:cubicBezTo>
                    <a:pt x="191937" y="116843"/>
                    <a:pt x="191937" y="116843"/>
                    <a:pt x="192697" y="116843"/>
                  </a:cubicBezTo>
                  <a:cubicBezTo>
                    <a:pt x="194216" y="114568"/>
                    <a:pt x="197254" y="113809"/>
                    <a:pt x="200293" y="113809"/>
                  </a:cubicBezTo>
                  <a:lnTo>
                    <a:pt x="214726" y="113809"/>
                  </a:lnTo>
                  <a:cubicBezTo>
                    <a:pt x="221563" y="113809"/>
                    <a:pt x="231438" y="116843"/>
                    <a:pt x="237516" y="120636"/>
                  </a:cubicBezTo>
                  <a:cubicBezTo>
                    <a:pt x="238275" y="121394"/>
                    <a:pt x="239035" y="122153"/>
                    <a:pt x="239795" y="122153"/>
                  </a:cubicBezTo>
                  <a:cubicBezTo>
                    <a:pt x="242073" y="123670"/>
                    <a:pt x="243593" y="125945"/>
                    <a:pt x="245112" y="127462"/>
                  </a:cubicBezTo>
                  <a:lnTo>
                    <a:pt x="245112" y="122911"/>
                  </a:lnTo>
                  <a:cubicBezTo>
                    <a:pt x="245112" y="121394"/>
                    <a:pt x="245112" y="119877"/>
                    <a:pt x="244352" y="119119"/>
                  </a:cubicBezTo>
                  <a:cubicBezTo>
                    <a:pt x="243593" y="118360"/>
                    <a:pt x="242073" y="117602"/>
                    <a:pt x="241314" y="116843"/>
                  </a:cubicBezTo>
                  <a:cubicBezTo>
                    <a:pt x="239795" y="116843"/>
                    <a:pt x="239035" y="116085"/>
                    <a:pt x="237516" y="115326"/>
                  </a:cubicBezTo>
                  <a:cubicBezTo>
                    <a:pt x="235996" y="114568"/>
                    <a:pt x="235237" y="113809"/>
                    <a:pt x="235237" y="113809"/>
                  </a:cubicBezTo>
                  <a:lnTo>
                    <a:pt x="235996" y="113809"/>
                  </a:lnTo>
                  <a:cubicBezTo>
                    <a:pt x="238275" y="113809"/>
                    <a:pt x="240554" y="114568"/>
                    <a:pt x="242073" y="115326"/>
                  </a:cubicBezTo>
                  <a:cubicBezTo>
                    <a:pt x="236756" y="108879"/>
                    <a:pt x="224032" y="105656"/>
                    <a:pt x="212637" y="105940"/>
                  </a:cubicBezTo>
                  <a:close/>
                  <a:moveTo>
                    <a:pt x="474475" y="104665"/>
                  </a:moveTo>
                  <a:cubicBezTo>
                    <a:pt x="468400" y="102389"/>
                    <a:pt x="468400" y="103148"/>
                    <a:pt x="473715" y="106182"/>
                  </a:cubicBezTo>
                  <a:cubicBezTo>
                    <a:pt x="479031" y="109217"/>
                    <a:pt x="484347" y="112251"/>
                    <a:pt x="489662" y="115286"/>
                  </a:cubicBezTo>
                  <a:cubicBezTo>
                    <a:pt x="491940" y="116803"/>
                    <a:pt x="494219" y="117562"/>
                    <a:pt x="496497" y="119079"/>
                  </a:cubicBezTo>
                  <a:cubicBezTo>
                    <a:pt x="491940" y="115286"/>
                    <a:pt x="487384" y="111493"/>
                    <a:pt x="482828" y="107700"/>
                  </a:cubicBezTo>
                  <a:cubicBezTo>
                    <a:pt x="482828" y="107700"/>
                    <a:pt x="482828" y="107700"/>
                    <a:pt x="482069" y="106941"/>
                  </a:cubicBezTo>
                  <a:cubicBezTo>
                    <a:pt x="479790" y="106182"/>
                    <a:pt x="476753" y="105424"/>
                    <a:pt x="474475" y="104665"/>
                  </a:cubicBezTo>
                  <a:close/>
                  <a:moveTo>
                    <a:pt x="133923" y="97286"/>
                  </a:moveTo>
                  <a:cubicBezTo>
                    <a:pt x="153212" y="97665"/>
                    <a:pt x="171455" y="106199"/>
                    <a:pt x="171455" y="123646"/>
                  </a:cubicBezTo>
                  <a:lnTo>
                    <a:pt x="171455" y="278396"/>
                  </a:lnTo>
                  <a:cubicBezTo>
                    <a:pt x="171455" y="278396"/>
                    <a:pt x="170695" y="278396"/>
                    <a:pt x="170695" y="278396"/>
                  </a:cubicBezTo>
                  <a:cubicBezTo>
                    <a:pt x="170695" y="278396"/>
                    <a:pt x="171455" y="278396"/>
                    <a:pt x="171455" y="279154"/>
                  </a:cubicBezTo>
                  <a:cubicBezTo>
                    <a:pt x="163094" y="309497"/>
                    <a:pt x="90119" y="310256"/>
                    <a:pt x="90119" y="275362"/>
                  </a:cubicBezTo>
                  <a:lnTo>
                    <a:pt x="90119" y="179022"/>
                  </a:lnTo>
                  <a:cubicBezTo>
                    <a:pt x="90119" y="161575"/>
                    <a:pt x="85558" y="137301"/>
                    <a:pt x="90119" y="119854"/>
                  </a:cubicBezTo>
                  <a:cubicBezTo>
                    <a:pt x="94300" y="104683"/>
                    <a:pt x="114634" y="96907"/>
                    <a:pt x="133923" y="97286"/>
                  </a:cubicBezTo>
                  <a:close/>
                  <a:moveTo>
                    <a:pt x="221278" y="97028"/>
                  </a:moveTo>
                  <a:cubicBezTo>
                    <a:pt x="240934" y="97313"/>
                    <a:pt x="259545" y="105846"/>
                    <a:pt x="259545" y="123670"/>
                  </a:cubicBezTo>
                  <a:lnTo>
                    <a:pt x="259545" y="278400"/>
                  </a:lnTo>
                  <a:cubicBezTo>
                    <a:pt x="259545" y="278400"/>
                    <a:pt x="259545" y="279158"/>
                    <a:pt x="259545" y="279158"/>
                  </a:cubicBezTo>
                  <a:cubicBezTo>
                    <a:pt x="251189" y="309498"/>
                    <a:pt x="176744" y="310256"/>
                    <a:pt x="176744" y="275366"/>
                  </a:cubicBezTo>
                  <a:lnTo>
                    <a:pt x="176744" y="179039"/>
                  </a:lnTo>
                  <a:cubicBezTo>
                    <a:pt x="176744" y="161594"/>
                    <a:pt x="172186" y="137322"/>
                    <a:pt x="176744" y="119877"/>
                  </a:cubicBezTo>
                  <a:cubicBezTo>
                    <a:pt x="180922" y="104708"/>
                    <a:pt x="201622" y="96744"/>
                    <a:pt x="221278" y="97028"/>
                  </a:cubicBezTo>
                  <a:close/>
                  <a:moveTo>
                    <a:pt x="46560" y="96742"/>
                  </a:moveTo>
                  <a:cubicBezTo>
                    <a:pt x="66216" y="97122"/>
                    <a:pt x="84827" y="105843"/>
                    <a:pt x="84827" y="123665"/>
                  </a:cubicBezTo>
                  <a:lnTo>
                    <a:pt x="84827" y="278376"/>
                  </a:lnTo>
                  <a:cubicBezTo>
                    <a:pt x="84827" y="278376"/>
                    <a:pt x="84827" y="279135"/>
                    <a:pt x="84827" y="279135"/>
                  </a:cubicBezTo>
                  <a:cubicBezTo>
                    <a:pt x="76471" y="309470"/>
                    <a:pt x="2026" y="310987"/>
                    <a:pt x="2026" y="275343"/>
                  </a:cubicBezTo>
                  <a:cubicBezTo>
                    <a:pt x="2026" y="242732"/>
                    <a:pt x="2026" y="210880"/>
                    <a:pt x="2026" y="179028"/>
                  </a:cubicBezTo>
                  <a:cubicBezTo>
                    <a:pt x="2026" y="161585"/>
                    <a:pt x="-2532" y="137316"/>
                    <a:pt x="2026" y="119873"/>
                  </a:cubicBezTo>
                  <a:cubicBezTo>
                    <a:pt x="6204" y="104326"/>
                    <a:pt x="26905" y="96363"/>
                    <a:pt x="46560" y="96742"/>
                  </a:cubicBezTo>
                  <a:close/>
                  <a:moveTo>
                    <a:pt x="357531" y="56871"/>
                  </a:moveTo>
                  <a:cubicBezTo>
                    <a:pt x="354493" y="84940"/>
                    <a:pt x="346140" y="102389"/>
                    <a:pt x="316524" y="107700"/>
                  </a:cubicBezTo>
                  <a:lnTo>
                    <a:pt x="327155" y="107700"/>
                  </a:lnTo>
                  <a:cubicBezTo>
                    <a:pt x="332471" y="107700"/>
                    <a:pt x="337027" y="105424"/>
                    <a:pt x="341584" y="101631"/>
                  </a:cubicBezTo>
                  <a:cubicBezTo>
                    <a:pt x="346140" y="97837"/>
                    <a:pt x="352215" y="95561"/>
                    <a:pt x="358290" y="98596"/>
                  </a:cubicBezTo>
                  <a:cubicBezTo>
                    <a:pt x="373477" y="106941"/>
                    <a:pt x="388665" y="116045"/>
                    <a:pt x="403853" y="125148"/>
                  </a:cubicBezTo>
                  <a:cubicBezTo>
                    <a:pt x="457009" y="151701"/>
                    <a:pt x="507128" y="185839"/>
                    <a:pt x="555728" y="221495"/>
                  </a:cubicBezTo>
                  <a:cubicBezTo>
                    <a:pt x="557247" y="222254"/>
                    <a:pt x="558766" y="223771"/>
                    <a:pt x="560284" y="224530"/>
                  </a:cubicBezTo>
                  <a:cubicBezTo>
                    <a:pt x="561803" y="226047"/>
                    <a:pt x="561803" y="227565"/>
                    <a:pt x="561044" y="229840"/>
                  </a:cubicBezTo>
                  <a:cubicBezTo>
                    <a:pt x="578510" y="215426"/>
                    <a:pt x="592938" y="199495"/>
                    <a:pt x="571675" y="182046"/>
                  </a:cubicBezTo>
                  <a:cubicBezTo>
                    <a:pt x="571675" y="182046"/>
                    <a:pt x="570916" y="182046"/>
                    <a:pt x="570916" y="181288"/>
                  </a:cubicBezTo>
                  <a:cubicBezTo>
                    <a:pt x="507887" y="146390"/>
                    <a:pt x="445618" y="110734"/>
                    <a:pt x="384109" y="74320"/>
                  </a:cubicBezTo>
                  <a:cubicBezTo>
                    <a:pt x="378034" y="70526"/>
                    <a:pt x="371199" y="67492"/>
                    <a:pt x="364365" y="63699"/>
                  </a:cubicBezTo>
                  <a:cubicBezTo>
                    <a:pt x="362087" y="62181"/>
                    <a:pt x="359049" y="59905"/>
                    <a:pt x="357531" y="56871"/>
                  </a:cubicBezTo>
                  <a:close/>
                  <a:moveTo>
                    <a:pt x="358290" y="33353"/>
                  </a:moveTo>
                  <a:cubicBezTo>
                    <a:pt x="358290" y="36388"/>
                    <a:pt x="358290" y="39422"/>
                    <a:pt x="358290" y="41698"/>
                  </a:cubicBezTo>
                  <a:cubicBezTo>
                    <a:pt x="358290" y="41698"/>
                    <a:pt x="359049" y="41698"/>
                    <a:pt x="359049" y="42457"/>
                  </a:cubicBezTo>
                  <a:cubicBezTo>
                    <a:pt x="361327" y="43974"/>
                    <a:pt x="368162" y="47009"/>
                    <a:pt x="374237" y="49284"/>
                  </a:cubicBezTo>
                  <a:cubicBezTo>
                    <a:pt x="388665" y="55354"/>
                    <a:pt x="403093" y="61423"/>
                    <a:pt x="417521" y="66733"/>
                  </a:cubicBezTo>
                  <a:cubicBezTo>
                    <a:pt x="423596" y="69009"/>
                    <a:pt x="423596" y="68250"/>
                    <a:pt x="418281" y="65216"/>
                  </a:cubicBezTo>
                  <a:cubicBezTo>
                    <a:pt x="400815" y="55354"/>
                    <a:pt x="382590" y="46250"/>
                    <a:pt x="365124" y="37146"/>
                  </a:cubicBezTo>
                  <a:cubicBezTo>
                    <a:pt x="362087" y="36388"/>
                    <a:pt x="360568" y="34870"/>
                    <a:pt x="358290" y="33353"/>
                  </a:cubicBezTo>
                  <a:close/>
                  <a:moveTo>
                    <a:pt x="365884" y="15904"/>
                  </a:moveTo>
                  <a:cubicBezTo>
                    <a:pt x="362087" y="15146"/>
                    <a:pt x="359049" y="15904"/>
                    <a:pt x="358290" y="18180"/>
                  </a:cubicBezTo>
                  <a:cubicBezTo>
                    <a:pt x="358290" y="18939"/>
                    <a:pt x="358290" y="18939"/>
                    <a:pt x="358290" y="18939"/>
                  </a:cubicBezTo>
                  <a:cubicBezTo>
                    <a:pt x="361327" y="18939"/>
                    <a:pt x="365124" y="19698"/>
                    <a:pt x="368921" y="21215"/>
                  </a:cubicBezTo>
                  <a:cubicBezTo>
                    <a:pt x="380312" y="27284"/>
                    <a:pt x="391703" y="32594"/>
                    <a:pt x="402334" y="38663"/>
                  </a:cubicBezTo>
                  <a:cubicBezTo>
                    <a:pt x="396259" y="34112"/>
                    <a:pt x="390184" y="29560"/>
                    <a:pt x="384868" y="25767"/>
                  </a:cubicBezTo>
                  <a:cubicBezTo>
                    <a:pt x="380312" y="23491"/>
                    <a:pt x="375756" y="21215"/>
                    <a:pt x="371199" y="18939"/>
                  </a:cubicBezTo>
                  <a:cubicBezTo>
                    <a:pt x="368921" y="18180"/>
                    <a:pt x="367402" y="16663"/>
                    <a:pt x="365884" y="15904"/>
                  </a:cubicBezTo>
                  <a:close/>
                  <a:moveTo>
                    <a:pt x="358053" y="862"/>
                  </a:moveTo>
                  <a:cubicBezTo>
                    <a:pt x="374569" y="-4721"/>
                    <a:pt x="398347" y="18180"/>
                    <a:pt x="411446" y="29560"/>
                  </a:cubicBezTo>
                  <a:cubicBezTo>
                    <a:pt x="462325" y="72802"/>
                    <a:pt x="513203" y="115286"/>
                    <a:pt x="564081" y="158528"/>
                  </a:cubicBezTo>
                  <a:cubicBezTo>
                    <a:pt x="583825" y="174460"/>
                    <a:pt x="617997" y="193426"/>
                    <a:pt x="588381" y="218461"/>
                  </a:cubicBezTo>
                  <a:cubicBezTo>
                    <a:pt x="542059" y="257152"/>
                    <a:pt x="495737" y="296601"/>
                    <a:pt x="449415" y="335291"/>
                  </a:cubicBezTo>
                  <a:cubicBezTo>
                    <a:pt x="430431" y="351981"/>
                    <a:pt x="386387" y="407362"/>
                    <a:pt x="355252" y="397500"/>
                  </a:cubicBezTo>
                  <a:cubicBezTo>
                    <a:pt x="337027" y="392189"/>
                    <a:pt x="343862" y="358809"/>
                    <a:pt x="343862" y="346671"/>
                  </a:cubicBezTo>
                  <a:cubicBezTo>
                    <a:pt x="343862" y="314808"/>
                    <a:pt x="321080" y="302670"/>
                    <a:pt x="292224" y="299635"/>
                  </a:cubicBezTo>
                  <a:cubicBezTo>
                    <a:pt x="287668" y="299635"/>
                    <a:pt x="278555" y="297359"/>
                    <a:pt x="277036" y="292808"/>
                  </a:cubicBezTo>
                  <a:cubicBezTo>
                    <a:pt x="268683" y="273083"/>
                    <a:pt x="272480" y="250324"/>
                    <a:pt x="272480" y="229840"/>
                  </a:cubicBezTo>
                  <a:lnTo>
                    <a:pt x="272480" y="131217"/>
                  </a:lnTo>
                  <a:cubicBezTo>
                    <a:pt x="272480" y="114527"/>
                    <a:pt x="274758" y="103906"/>
                    <a:pt x="292983" y="99355"/>
                  </a:cubicBezTo>
                  <a:cubicBezTo>
                    <a:pt x="307412" y="95561"/>
                    <a:pt x="330952" y="107700"/>
                    <a:pt x="338546" y="85699"/>
                  </a:cubicBezTo>
                  <a:cubicBezTo>
                    <a:pt x="346140" y="65216"/>
                    <a:pt x="343862" y="43215"/>
                    <a:pt x="343862" y="21973"/>
                  </a:cubicBezTo>
                  <a:cubicBezTo>
                    <a:pt x="343862" y="21215"/>
                    <a:pt x="343102" y="20456"/>
                    <a:pt x="343862" y="19698"/>
                  </a:cubicBezTo>
                  <a:cubicBezTo>
                    <a:pt x="343862" y="18939"/>
                    <a:pt x="343862" y="18180"/>
                    <a:pt x="344621" y="17422"/>
                  </a:cubicBezTo>
                  <a:cubicBezTo>
                    <a:pt x="347849" y="7749"/>
                    <a:pt x="352547" y="2723"/>
                    <a:pt x="358053" y="862"/>
                  </a:cubicBezTo>
                  <a:close/>
                </a:path>
              </a:pathLst>
            </a:custGeom>
            <a:solidFill>
              <a:srgbClr val="4E605C"/>
            </a:solidFill>
            <a:ln>
              <a:noFill/>
            </a:ln>
          </p:spPr>
        </p:sp>
        <p:sp>
          <p:nvSpPr>
            <p:cNvPr id="80" name="矩形 5"/>
            <p:cNvSpPr>
              <a:spLocks noChangeArrowheads="1"/>
            </p:cNvSpPr>
            <p:nvPr/>
          </p:nvSpPr>
          <p:spPr bwMode="auto">
            <a:xfrm>
              <a:off x="3133" y="7713"/>
              <a:ext cx="8958" cy="1598"/>
            </a:xfrm>
            <a:custGeom>
              <a:avLst/>
              <a:gdLst>
                <a:gd name="connsiteX0" fmla="*/ 359049 w 599972"/>
                <a:gd name="connsiteY0" fmla="*/ 349705 h 398667"/>
                <a:gd name="connsiteX1" fmla="*/ 362846 w 599972"/>
                <a:gd name="connsiteY1" fmla="*/ 382327 h 398667"/>
                <a:gd name="connsiteX2" fmla="*/ 363606 w 599972"/>
                <a:gd name="connsiteY2" fmla="*/ 382327 h 398667"/>
                <a:gd name="connsiteX3" fmla="*/ 366860 w 599972"/>
                <a:gd name="connsiteY3" fmla="*/ 386879 h 398667"/>
                <a:gd name="connsiteX4" fmla="*/ 365124 w 599972"/>
                <a:gd name="connsiteY4" fmla="*/ 386879 h 398667"/>
                <a:gd name="connsiteX5" fmla="*/ 367402 w 599972"/>
                <a:gd name="connsiteY5" fmla="*/ 387637 h 398667"/>
                <a:gd name="connsiteX6" fmla="*/ 366860 w 599972"/>
                <a:gd name="connsiteY6" fmla="*/ 386879 h 398667"/>
                <a:gd name="connsiteX7" fmla="*/ 371959 w 599972"/>
                <a:gd name="connsiteY7" fmla="*/ 386879 h 398667"/>
                <a:gd name="connsiteX8" fmla="*/ 392462 w 599972"/>
                <a:gd name="connsiteY8" fmla="*/ 369430 h 398667"/>
                <a:gd name="connsiteX9" fmla="*/ 382590 w 599972"/>
                <a:gd name="connsiteY9" fmla="*/ 366396 h 398667"/>
                <a:gd name="connsiteX10" fmla="*/ 364365 w 599972"/>
                <a:gd name="connsiteY10" fmla="*/ 355016 h 398667"/>
                <a:gd name="connsiteX11" fmla="*/ 359049 w 599972"/>
                <a:gd name="connsiteY11" fmla="*/ 349705 h 398667"/>
                <a:gd name="connsiteX12" fmla="*/ 352974 w 599972"/>
                <a:gd name="connsiteY12" fmla="*/ 311774 h 398667"/>
                <a:gd name="connsiteX13" fmla="*/ 358290 w 599972"/>
                <a:gd name="connsiteY13" fmla="*/ 333774 h 398667"/>
                <a:gd name="connsiteX14" fmla="*/ 364365 w 599972"/>
                <a:gd name="connsiteY14" fmla="*/ 337567 h 398667"/>
                <a:gd name="connsiteX15" fmla="*/ 393981 w 599972"/>
                <a:gd name="connsiteY15" fmla="*/ 356533 h 398667"/>
                <a:gd name="connsiteX16" fmla="*/ 399296 w 599972"/>
                <a:gd name="connsiteY16" fmla="*/ 364120 h 398667"/>
                <a:gd name="connsiteX17" fmla="*/ 406890 w 599972"/>
                <a:gd name="connsiteY17" fmla="*/ 357292 h 398667"/>
                <a:gd name="connsiteX18" fmla="*/ 419800 w 599972"/>
                <a:gd name="connsiteY18" fmla="*/ 346671 h 398667"/>
                <a:gd name="connsiteX19" fmla="*/ 407649 w 599972"/>
                <a:gd name="connsiteY19" fmla="*/ 345154 h 398667"/>
                <a:gd name="connsiteX20" fmla="*/ 361327 w 599972"/>
                <a:gd name="connsiteY20" fmla="*/ 318601 h 398667"/>
                <a:gd name="connsiteX21" fmla="*/ 352974 w 599972"/>
                <a:gd name="connsiteY21" fmla="*/ 311774 h 398667"/>
                <a:gd name="connsiteX22" fmla="*/ 109123 w 599972"/>
                <a:gd name="connsiteY22" fmla="*/ 286740 h 398667"/>
                <a:gd name="connsiteX23" fmla="*/ 121475 w 599972"/>
                <a:gd name="connsiteY23" fmla="*/ 292050 h 398667"/>
                <a:gd name="connsiteX24" fmla="*/ 130698 w 599972"/>
                <a:gd name="connsiteY24" fmla="*/ 292494 h 398667"/>
                <a:gd name="connsiteX25" fmla="*/ 132688 w 599972"/>
                <a:gd name="connsiteY25" fmla="*/ 292809 h 398667"/>
                <a:gd name="connsiteX26" fmla="*/ 137248 w 599972"/>
                <a:gd name="connsiteY26" fmla="*/ 292809 h 398667"/>
                <a:gd name="connsiteX27" fmla="*/ 130698 w 599972"/>
                <a:gd name="connsiteY27" fmla="*/ 292494 h 398667"/>
                <a:gd name="connsiteX28" fmla="*/ 120715 w 599972"/>
                <a:gd name="connsiteY28" fmla="*/ 290912 h 398667"/>
                <a:gd name="connsiteX29" fmla="*/ 109883 w 599972"/>
                <a:gd name="connsiteY29" fmla="*/ 286740 h 398667"/>
                <a:gd name="connsiteX30" fmla="*/ 109123 w 599972"/>
                <a:gd name="connsiteY30" fmla="*/ 286740 h 398667"/>
                <a:gd name="connsiteX31" fmla="*/ 20258 w 599972"/>
                <a:gd name="connsiteY31" fmla="*/ 285960 h 398667"/>
                <a:gd name="connsiteX32" fmla="*/ 21777 w 599972"/>
                <a:gd name="connsiteY32" fmla="*/ 286719 h 398667"/>
                <a:gd name="connsiteX33" fmla="*/ 44566 w 599972"/>
                <a:gd name="connsiteY33" fmla="*/ 292786 h 398667"/>
                <a:gd name="connsiteX34" fmla="*/ 20258 w 599972"/>
                <a:gd name="connsiteY34" fmla="*/ 285960 h 398667"/>
                <a:gd name="connsiteX35" fmla="*/ 194216 w 599972"/>
                <a:gd name="connsiteY35" fmla="*/ 284468 h 398667"/>
                <a:gd name="connsiteX36" fmla="*/ 197254 w 599972"/>
                <a:gd name="connsiteY36" fmla="*/ 285985 h 398667"/>
                <a:gd name="connsiteX37" fmla="*/ 197300 w 599972"/>
                <a:gd name="connsiteY37" fmla="*/ 285997 h 398667"/>
                <a:gd name="connsiteX38" fmla="*/ 208174 w 599972"/>
                <a:gd name="connsiteY38" fmla="*/ 291389 h 398667"/>
                <a:gd name="connsiteX39" fmla="*/ 219064 w 599972"/>
                <a:gd name="connsiteY39" fmla="*/ 291791 h 398667"/>
                <a:gd name="connsiteX40" fmla="*/ 220044 w 599972"/>
                <a:gd name="connsiteY40" fmla="*/ 292052 h 398667"/>
                <a:gd name="connsiteX41" fmla="*/ 226121 w 599972"/>
                <a:gd name="connsiteY41" fmla="*/ 292052 h 398667"/>
                <a:gd name="connsiteX42" fmla="*/ 219064 w 599972"/>
                <a:gd name="connsiteY42" fmla="*/ 291791 h 398667"/>
                <a:gd name="connsiteX43" fmla="*/ 197300 w 599972"/>
                <a:gd name="connsiteY43" fmla="*/ 285997 h 398667"/>
                <a:gd name="connsiteX44" fmla="*/ 289186 w 599972"/>
                <a:gd name="connsiteY44" fmla="*/ 275359 h 398667"/>
                <a:gd name="connsiteX45" fmla="*/ 295261 w 599972"/>
                <a:gd name="connsiteY45" fmla="*/ 281428 h 398667"/>
                <a:gd name="connsiteX46" fmla="*/ 303615 w 599972"/>
                <a:gd name="connsiteY46" fmla="*/ 285980 h 398667"/>
                <a:gd name="connsiteX47" fmla="*/ 306652 w 599972"/>
                <a:gd name="connsiteY47" fmla="*/ 287497 h 398667"/>
                <a:gd name="connsiteX48" fmla="*/ 289186 w 599972"/>
                <a:gd name="connsiteY48" fmla="*/ 275359 h 398667"/>
                <a:gd name="connsiteX49" fmla="*/ 105322 w 599972"/>
                <a:gd name="connsiteY49" fmla="*/ 210883 h 398667"/>
                <a:gd name="connsiteX50" fmla="*/ 105322 w 599972"/>
                <a:gd name="connsiteY50" fmla="*/ 234398 h 398667"/>
                <a:gd name="connsiteX51" fmla="*/ 105322 w 599972"/>
                <a:gd name="connsiteY51" fmla="*/ 255639 h 398667"/>
                <a:gd name="connsiteX52" fmla="*/ 109883 w 599972"/>
                <a:gd name="connsiteY52" fmla="*/ 256397 h 398667"/>
                <a:gd name="connsiteX53" fmla="*/ 150171 w 599972"/>
                <a:gd name="connsiteY53" fmla="*/ 279154 h 398667"/>
                <a:gd name="connsiteX54" fmla="*/ 155492 w 599972"/>
                <a:gd name="connsiteY54" fmla="*/ 283706 h 398667"/>
                <a:gd name="connsiteX55" fmla="*/ 156252 w 599972"/>
                <a:gd name="connsiteY55" fmla="*/ 281430 h 398667"/>
                <a:gd name="connsiteX56" fmla="*/ 156252 w 599972"/>
                <a:gd name="connsiteY56" fmla="*/ 240467 h 398667"/>
                <a:gd name="connsiteX57" fmla="*/ 151691 w 599972"/>
                <a:gd name="connsiteY57" fmla="*/ 238191 h 398667"/>
                <a:gd name="connsiteX58" fmla="*/ 109883 w 599972"/>
                <a:gd name="connsiteY58" fmla="*/ 214676 h 398667"/>
                <a:gd name="connsiteX59" fmla="*/ 105322 w 599972"/>
                <a:gd name="connsiteY59" fmla="*/ 210883 h 398667"/>
                <a:gd name="connsiteX60" fmla="*/ 191177 w 599972"/>
                <a:gd name="connsiteY60" fmla="*/ 209378 h 398667"/>
                <a:gd name="connsiteX61" fmla="*/ 191177 w 599972"/>
                <a:gd name="connsiteY61" fmla="*/ 234408 h 398667"/>
                <a:gd name="connsiteX62" fmla="*/ 191177 w 599972"/>
                <a:gd name="connsiteY62" fmla="*/ 254887 h 398667"/>
                <a:gd name="connsiteX63" fmla="*/ 197254 w 599972"/>
                <a:gd name="connsiteY63" fmla="*/ 256404 h 398667"/>
                <a:gd name="connsiteX64" fmla="*/ 237516 w 599972"/>
                <a:gd name="connsiteY64" fmla="*/ 279158 h 398667"/>
                <a:gd name="connsiteX65" fmla="*/ 243593 w 599972"/>
                <a:gd name="connsiteY65" fmla="*/ 284468 h 398667"/>
                <a:gd name="connsiteX66" fmla="*/ 245112 w 599972"/>
                <a:gd name="connsiteY66" fmla="*/ 281434 h 398667"/>
                <a:gd name="connsiteX67" fmla="*/ 245112 w 599972"/>
                <a:gd name="connsiteY67" fmla="*/ 239717 h 398667"/>
                <a:gd name="connsiteX68" fmla="*/ 239035 w 599972"/>
                <a:gd name="connsiteY68" fmla="*/ 238200 h 398667"/>
                <a:gd name="connsiteX69" fmla="*/ 197254 w 599972"/>
                <a:gd name="connsiteY69" fmla="*/ 214687 h 398667"/>
                <a:gd name="connsiteX70" fmla="*/ 191177 w 599972"/>
                <a:gd name="connsiteY70" fmla="*/ 209378 h 398667"/>
                <a:gd name="connsiteX71" fmla="*/ 16459 w 599972"/>
                <a:gd name="connsiteY71" fmla="*/ 209363 h 398667"/>
                <a:gd name="connsiteX72" fmla="*/ 16459 w 599972"/>
                <a:gd name="connsiteY72" fmla="*/ 234390 h 398667"/>
                <a:gd name="connsiteX73" fmla="*/ 16459 w 599972"/>
                <a:gd name="connsiteY73" fmla="*/ 255625 h 398667"/>
                <a:gd name="connsiteX74" fmla="*/ 22536 w 599972"/>
                <a:gd name="connsiteY74" fmla="*/ 257141 h 398667"/>
                <a:gd name="connsiteX75" fmla="*/ 62798 w 599972"/>
                <a:gd name="connsiteY75" fmla="*/ 279893 h 398667"/>
                <a:gd name="connsiteX76" fmla="*/ 68115 w 599972"/>
                <a:gd name="connsiteY76" fmla="*/ 284443 h 398667"/>
                <a:gd name="connsiteX77" fmla="*/ 70394 w 599972"/>
                <a:gd name="connsiteY77" fmla="*/ 281410 h 398667"/>
                <a:gd name="connsiteX78" fmla="*/ 70394 w 599972"/>
                <a:gd name="connsiteY78" fmla="*/ 240457 h 398667"/>
                <a:gd name="connsiteX79" fmla="*/ 64317 w 599972"/>
                <a:gd name="connsiteY79" fmla="*/ 238940 h 398667"/>
                <a:gd name="connsiteX80" fmla="*/ 22536 w 599972"/>
                <a:gd name="connsiteY80" fmla="*/ 215430 h 398667"/>
                <a:gd name="connsiteX81" fmla="*/ 16459 w 599972"/>
                <a:gd name="connsiteY81" fmla="*/ 209363 h 398667"/>
                <a:gd name="connsiteX82" fmla="*/ 105322 w 599972"/>
                <a:gd name="connsiteY82" fmla="*/ 170678 h 398667"/>
                <a:gd name="connsiteX83" fmla="*/ 105322 w 599972"/>
                <a:gd name="connsiteY83" fmla="*/ 190401 h 398667"/>
                <a:gd name="connsiteX84" fmla="*/ 109123 w 599972"/>
                <a:gd name="connsiteY84" fmla="*/ 191918 h 398667"/>
                <a:gd name="connsiteX85" fmla="*/ 152451 w 599972"/>
                <a:gd name="connsiteY85" fmla="*/ 219986 h 398667"/>
                <a:gd name="connsiteX86" fmla="*/ 156252 w 599972"/>
                <a:gd name="connsiteY86" fmla="*/ 223778 h 398667"/>
                <a:gd name="connsiteX87" fmla="*/ 156252 w 599972"/>
                <a:gd name="connsiteY87" fmla="*/ 203297 h 398667"/>
                <a:gd name="connsiteX88" fmla="*/ 152451 w 599972"/>
                <a:gd name="connsiteY88" fmla="*/ 201021 h 398667"/>
                <a:gd name="connsiteX89" fmla="*/ 109123 w 599972"/>
                <a:gd name="connsiteY89" fmla="*/ 173712 h 398667"/>
                <a:gd name="connsiteX90" fmla="*/ 105322 w 599972"/>
                <a:gd name="connsiteY90" fmla="*/ 170678 h 398667"/>
                <a:gd name="connsiteX91" fmla="*/ 191177 w 599972"/>
                <a:gd name="connsiteY91" fmla="*/ 169178 h 398667"/>
                <a:gd name="connsiteX92" fmla="*/ 191177 w 599972"/>
                <a:gd name="connsiteY92" fmla="*/ 190416 h 398667"/>
                <a:gd name="connsiteX93" fmla="*/ 196495 w 599972"/>
                <a:gd name="connsiteY93" fmla="*/ 191933 h 398667"/>
                <a:gd name="connsiteX94" fmla="*/ 239795 w 599972"/>
                <a:gd name="connsiteY94" fmla="*/ 219997 h 398667"/>
                <a:gd name="connsiteX95" fmla="*/ 245112 w 599972"/>
                <a:gd name="connsiteY95" fmla="*/ 225306 h 398667"/>
                <a:gd name="connsiteX96" fmla="*/ 245112 w 599972"/>
                <a:gd name="connsiteY96" fmla="*/ 203310 h 398667"/>
                <a:gd name="connsiteX97" fmla="*/ 239795 w 599972"/>
                <a:gd name="connsiteY97" fmla="*/ 201035 h 398667"/>
                <a:gd name="connsiteX98" fmla="*/ 196495 w 599972"/>
                <a:gd name="connsiteY98" fmla="*/ 173729 h 398667"/>
                <a:gd name="connsiteX99" fmla="*/ 191177 w 599972"/>
                <a:gd name="connsiteY99" fmla="*/ 169178 h 398667"/>
                <a:gd name="connsiteX100" fmla="*/ 16459 w 599972"/>
                <a:gd name="connsiteY100" fmla="*/ 169168 h 398667"/>
                <a:gd name="connsiteX101" fmla="*/ 16459 w 599972"/>
                <a:gd name="connsiteY101" fmla="*/ 190403 h 398667"/>
                <a:gd name="connsiteX102" fmla="*/ 21777 w 599972"/>
                <a:gd name="connsiteY102" fmla="*/ 191920 h 398667"/>
                <a:gd name="connsiteX103" fmla="*/ 65077 w 599972"/>
                <a:gd name="connsiteY103" fmla="*/ 220739 h 398667"/>
                <a:gd name="connsiteX104" fmla="*/ 70394 w 599972"/>
                <a:gd name="connsiteY104" fmla="*/ 225289 h 398667"/>
                <a:gd name="connsiteX105" fmla="*/ 70394 w 599972"/>
                <a:gd name="connsiteY105" fmla="*/ 203296 h 398667"/>
                <a:gd name="connsiteX106" fmla="*/ 64317 w 599972"/>
                <a:gd name="connsiteY106" fmla="*/ 201021 h 398667"/>
                <a:gd name="connsiteX107" fmla="*/ 21777 w 599972"/>
                <a:gd name="connsiteY107" fmla="*/ 174477 h 398667"/>
                <a:gd name="connsiteX108" fmla="*/ 16459 w 599972"/>
                <a:gd name="connsiteY108" fmla="*/ 169168 h 398667"/>
                <a:gd name="connsiteX109" fmla="*/ 311968 w 599972"/>
                <a:gd name="connsiteY109" fmla="*/ 154735 h 398667"/>
                <a:gd name="connsiteX110" fmla="*/ 407649 w 599972"/>
                <a:gd name="connsiteY110" fmla="*/ 215426 h 398667"/>
                <a:gd name="connsiteX111" fmla="*/ 493459 w 599972"/>
                <a:gd name="connsiteY111" fmla="*/ 265497 h 398667"/>
                <a:gd name="connsiteX112" fmla="*/ 494219 w 599972"/>
                <a:gd name="connsiteY112" fmla="*/ 265497 h 398667"/>
                <a:gd name="connsiteX113" fmla="*/ 311968 w 599972"/>
                <a:gd name="connsiteY113" fmla="*/ 154735 h 398667"/>
                <a:gd name="connsiteX114" fmla="*/ 105322 w 599972"/>
                <a:gd name="connsiteY114" fmla="*/ 153231 h 398667"/>
                <a:gd name="connsiteX115" fmla="*/ 105322 w 599972"/>
                <a:gd name="connsiteY115" fmla="*/ 156265 h 398667"/>
                <a:gd name="connsiteX116" fmla="*/ 109123 w 599972"/>
                <a:gd name="connsiteY116" fmla="*/ 157782 h 398667"/>
                <a:gd name="connsiteX117" fmla="*/ 153972 w 599972"/>
                <a:gd name="connsiteY117" fmla="*/ 185850 h 398667"/>
                <a:gd name="connsiteX118" fmla="*/ 156252 w 599972"/>
                <a:gd name="connsiteY118" fmla="*/ 187367 h 398667"/>
                <a:gd name="connsiteX119" fmla="*/ 156252 w 599972"/>
                <a:gd name="connsiteY119" fmla="*/ 184332 h 398667"/>
                <a:gd name="connsiteX120" fmla="*/ 152451 w 599972"/>
                <a:gd name="connsiteY120" fmla="*/ 182815 h 398667"/>
                <a:gd name="connsiteX121" fmla="*/ 109883 w 599972"/>
                <a:gd name="connsiteY121" fmla="*/ 157024 h 398667"/>
                <a:gd name="connsiteX122" fmla="*/ 105322 w 599972"/>
                <a:gd name="connsiteY122" fmla="*/ 153231 h 398667"/>
                <a:gd name="connsiteX123" fmla="*/ 191177 w 599972"/>
                <a:gd name="connsiteY123" fmla="*/ 151733 h 398667"/>
                <a:gd name="connsiteX124" fmla="*/ 191177 w 599972"/>
                <a:gd name="connsiteY124" fmla="*/ 155526 h 398667"/>
                <a:gd name="connsiteX125" fmla="*/ 197254 w 599972"/>
                <a:gd name="connsiteY125" fmla="*/ 157801 h 398667"/>
                <a:gd name="connsiteX126" fmla="*/ 241314 w 599972"/>
                <a:gd name="connsiteY126" fmla="*/ 185865 h 398667"/>
                <a:gd name="connsiteX127" fmla="*/ 245112 w 599972"/>
                <a:gd name="connsiteY127" fmla="*/ 188141 h 398667"/>
                <a:gd name="connsiteX128" fmla="*/ 245112 w 599972"/>
                <a:gd name="connsiteY128" fmla="*/ 184348 h 398667"/>
                <a:gd name="connsiteX129" fmla="*/ 239795 w 599972"/>
                <a:gd name="connsiteY129" fmla="*/ 182831 h 398667"/>
                <a:gd name="connsiteX130" fmla="*/ 197254 w 599972"/>
                <a:gd name="connsiteY130" fmla="*/ 156284 h 398667"/>
                <a:gd name="connsiteX131" fmla="*/ 191177 w 599972"/>
                <a:gd name="connsiteY131" fmla="*/ 151733 h 398667"/>
                <a:gd name="connsiteX132" fmla="*/ 16459 w 599972"/>
                <a:gd name="connsiteY132" fmla="*/ 151726 h 398667"/>
                <a:gd name="connsiteX133" fmla="*/ 16459 w 599972"/>
                <a:gd name="connsiteY133" fmla="*/ 156276 h 398667"/>
                <a:gd name="connsiteX134" fmla="*/ 21777 w 599972"/>
                <a:gd name="connsiteY134" fmla="*/ 158551 h 398667"/>
                <a:gd name="connsiteX135" fmla="*/ 66596 w 599972"/>
                <a:gd name="connsiteY135" fmla="*/ 185853 h 398667"/>
                <a:gd name="connsiteX136" fmla="*/ 70394 w 599972"/>
                <a:gd name="connsiteY136" fmla="*/ 188128 h 398667"/>
                <a:gd name="connsiteX137" fmla="*/ 70394 w 599972"/>
                <a:gd name="connsiteY137" fmla="*/ 185095 h 398667"/>
                <a:gd name="connsiteX138" fmla="*/ 64317 w 599972"/>
                <a:gd name="connsiteY138" fmla="*/ 182819 h 398667"/>
                <a:gd name="connsiteX139" fmla="*/ 21777 w 599972"/>
                <a:gd name="connsiteY139" fmla="*/ 157034 h 398667"/>
                <a:gd name="connsiteX140" fmla="*/ 16459 w 599972"/>
                <a:gd name="connsiteY140" fmla="*/ 151726 h 398667"/>
                <a:gd name="connsiteX141" fmla="*/ 285390 w 599972"/>
                <a:gd name="connsiteY141" fmla="*/ 147907 h 398667"/>
                <a:gd name="connsiteX142" fmla="*/ 286908 w 599972"/>
                <a:gd name="connsiteY142" fmla="*/ 250324 h 398667"/>
                <a:gd name="connsiteX143" fmla="*/ 295261 w 599972"/>
                <a:gd name="connsiteY143" fmla="*/ 249565 h 398667"/>
                <a:gd name="connsiteX144" fmla="*/ 430431 w 599972"/>
                <a:gd name="connsiteY144" fmla="*/ 326946 h 398667"/>
                <a:gd name="connsiteX145" fmla="*/ 434228 w 599972"/>
                <a:gd name="connsiteY145" fmla="*/ 334533 h 398667"/>
                <a:gd name="connsiteX146" fmla="*/ 470678 w 599972"/>
                <a:gd name="connsiteY146" fmla="*/ 303428 h 398667"/>
                <a:gd name="connsiteX147" fmla="*/ 460047 w 599972"/>
                <a:gd name="connsiteY147" fmla="*/ 301153 h 398667"/>
                <a:gd name="connsiteX148" fmla="*/ 429671 w 599972"/>
                <a:gd name="connsiteY148" fmla="*/ 282945 h 398667"/>
                <a:gd name="connsiteX149" fmla="*/ 295261 w 599972"/>
                <a:gd name="connsiteY149" fmla="*/ 209357 h 398667"/>
                <a:gd name="connsiteX150" fmla="*/ 285390 w 599972"/>
                <a:gd name="connsiteY150" fmla="*/ 195702 h 398667"/>
                <a:gd name="connsiteX151" fmla="*/ 289186 w 599972"/>
                <a:gd name="connsiteY151" fmla="*/ 188874 h 398667"/>
                <a:gd name="connsiteX152" fmla="*/ 289186 w 599972"/>
                <a:gd name="connsiteY152" fmla="*/ 188115 h 398667"/>
                <a:gd name="connsiteX153" fmla="*/ 285390 w 599972"/>
                <a:gd name="connsiteY153" fmla="*/ 176736 h 398667"/>
                <a:gd name="connsiteX154" fmla="*/ 294502 w 599972"/>
                <a:gd name="connsiteY154" fmla="*/ 175218 h 398667"/>
                <a:gd name="connsiteX155" fmla="*/ 428912 w 599972"/>
                <a:gd name="connsiteY155" fmla="*/ 265497 h 398667"/>
                <a:gd name="connsiteX156" fmla="*/ 472956 w 599972"/>
                <a:gd name="connsiteY156" fmla="*/ 290532 h 398667"/>
                <a:gd name="connsiteX157" fmla="*/ 478272 w 599972"/>
                <a:gd name="connsiteY157" fmla="*/ 297359 h 398667"/>
                <a:gd name="connsiteX158" fmla="*/ 498015 w 599972"/>
                <a:gd name="connsiteY158" fmla="*/ 280669 h 398667"/>
                <a:gd name="connsiteX159" fmla="*/ 486625 w 599972"/>
                <a:gd name="connsiteY159" fmla="*/ 279152 h 398667"/>
                <a:gd name="connsiteX160" fmla="*/ 436506 w 599972"/>
                <a:gd name="connsiteY160" fmla="*/ 249565 h 398667"/>
                <a:gd name="connsiteX161" fmla="*/ 295261 w 599972"/>
                <a:gd name="connsiteY161" fmla="*/ 160804 h 398667"/>
                <a:gd name="connsiteX162" fmla="*/ 285390 w 599972"/>
                <a:gd name="connsiteY162" fmla="*/ 147907 h 398667"/>
                <a:gd name="connsiteX163" fmla="*/ 286149 w 599972"/>
                <a:gd name="connsiteY163" fmla="*/ 137287 h 398667"/>
                <a:gd name="connsiteX164" fmla="*/ 286149 w 599972"/>
                <a:gd name="connsiteY164" fmla="*/ 142597 h 398667"/>
                <a:gd name="connsiteX165" fmla="*/ 287668 w 599972"/>
                <a:gd name="connsiteY165" fmla="*/ 140321 h 398667"/>
                <a:gd name="connsiteX166" fmla="*/ 287668 w 599972"/>
                <a:gd name="connsiteY166" fmla="*/ 139562 h 398667"/>
                <a:gd name="connsiteX167" fmla="*/ 286149 w 599972"/>
                <a:gd name="connsiteY167" fmla="*/ 137287 h 398667"/>
                <a:gd name="connsiteX168" fmla="*/ 384868 w 599972"/>
                <a:gd name="connsiteY168" fmla="*/ 133493 h 398667"/>
                <a:gd name="connsiteX169" fmla="*/ 384109 w 599972"/>
                <a:gd name="connsiteY169" fmla="*/ 135011 h 398667"/>
                <a:gd name="connsiteX170" fmla="*/ 533706 w 599972"/>
                <a:gd name="connsiteY170" fmla="*/ 233634 h 398667"/>
                <a:gd name="connsiteX171" fmla="*/ 540541 w 599972"/>
                <a:gd name="connsiteY171" fmla="*/ 237427 h 398667"/>
                <a:gd name="connsiteX172" fmla="*/ 544338 w 599972"/>
                <a:gd name="connsiteY172" fmla="*/ 241979 h 398667"/>
                <a:gd name="connsiteX173" fmla="*/ 555728 w 599972"/>
                <a:gd name="connsiteY173" fmla="*/ 233634 h 398667"/>
                <a:gd name="connsiteX174" fmla="*/ 544338 w 599972"/>
                <a:gd name="connsiteY174" fmla="*/ 230599 h 398667"/>
                <a:gd name="connsiteX175" fmla="*/ 407649 w 599972"/>
                <a:gd name="connsiteY175" fmla="*/ 144114 h 398667"/>
                <a:gd name="connsiteX176" fmla="*/ 384868 w 599972"/>
                <a:gd name="connsiteY176" fmla="*/ 133493 h 398667"/>
                <a:gd name="connsiteX177" fmla="*/ 105322 w 599972"/>
                <a:gd name="connsiteY177" fmla="*/ 124405 h 398667"/>
                <a:gd name="connsiteX178" fmla="*/ 105322 w 599972"/>
                <a:gd name="connsiteY178" fmla="*/ 138059 h 398667"/>
                <a:gd name="connsiteX179" fmla="*/ 109883 w 599972"/>
                <a:gd name="connsiteY179" fmla="*/ 140335 h 398667"/>
                <a:gd name="connsiteX180" fmla="*/ 152451 w 599972"/>
                <a:gd name="connsiteY180" fmla="*/ 166127 h 398667"/>
                <a:gd name="connsiteX181" fmla="*/ 156252 w 599972"/>
                <a:gd name="connsiteY181" fmla="*/ 169920 h 398667"/>
                <a:gd name="connsiteX182" fmla="*/ 156252 w 599972"/>
                <a:gd name="connsiteY182" fmla="*/ 151714 h 398667"/>
                <a:gd name="connsiteX183" fmla="*/ 151691 w 599972"/>
                <a:gd name="connsiteY183" fmla="*/ 150955 h 398667"/>
                <a:gd name="connsiteX184" fmla="*/ 110643 w 599972"/>
                <a:gd name="connsiteY184" fmla="*/ 128956 h 398667"/>
                <a:gd name="connsiteX185" fmla="*/ 105322 w 599972"/>
                <a:gd name="connsiteY185" fmla="*/ 124405 h 398667"/>
                <a:gd name="connsiteX186" fmla="*/ 191177 w 599972"/>
                <a:gd name="connsiteY186" fmla="*/ 122153 h 398667"/>
                <a:gd name="connsiteX187" fmla="*/ 191177 w 599972"/>
                <a:gd name="connsiteY187" fmla="*/ 138081 h 398667"/>
                <a:gd name="connsiteX188" fmla="*/ 197254 w 599972"/>
                <a:gd name="connsiteY188" fmla="*/ 139598 h 398667"/>
                <a:gd name="connsiteX189" fmla="*/ 239795 w 599972"/>
                <a:gd name="connsiteY189" fmla="*/ 166145 h 398667"/>
                <a:gd name="connsiteX190" fmla="*/ 245112 w 599972"/>
                <a:gd name="connsiteY190" fmla="*/ 170695 h 398667"/>
                <a:gd name="connsiteX191" fmla="*/ 245112 w 599972"/>
                <a:gd name="connsiteY191" fmla="*/ 151733 h 398667"/>
                <a:gd name="connsiteX192" fmla="*/ 239035 w 599972"/>
                <a:gd name="connsiteY192" fmla="*/ 150216 h 398667"/>
                <a:gd name="connsiteX193" fmla="*/ 198014 w 599972"/>
                <a:gd name="connsiteY193" fmla="*/ 128979 h 398667"/>
                <a:gd name="connsiteX194" fmla="*/ 191177 w 599972"/>
                <a:gd name="connsiteY194" fmla="*/ 122153 h 398667"/>
                <a:gd name="connsiteX195" fmla="*/ 16459 w 599972"/>
                <a:gd name="connsiteY195" fmla="*/ 122148 h 398667"/>
                <a:gd name="connsiteX196" fmla="*/ 16459 w 599972"/>
                <a:gd name="connsiteY196" fmla="*/ 138075 h 398667"/>
                <a:gd name="connsiteX197" fmla="*/ 21777 w 599972"/>
                <a:gd name="connsiteY197" fmla="*/ 140350 h 398667"/>
                <a:gd name="connsiteX198" fmla="*/ 64317 w 599972"/>
                <a:gd name="connsiteY198" fmla="*/ 166135 h 398667"/>
                <a:gd name="connsiteX199" fmla="*/ 70394 w 599972"/>
                <a:gd name="connsiteY199" fmla="*/ 170685 h 398667"/>
                <a:gd name="connsiteX200" fmla="*/ 70394 w 599972"/>
                <a:gd name="connsiteY200" fmla="*/ 152484 h 398667"/>
                <a:gd name="connsiteX201" fmla="*/ 64317 w 599972"/>
                <a:gd name="connsiteY201" fmla="*/ 150967 h 398667"/>
                <a:gd name="connsiteX202" fmla="*/ 23296 w 599972"/>
                <a:gd name="connsiteY202" fmla="*/ 128974 h 398667"/>
                <a:gd name="connsiteX203" fmla="*/ 16459 w 599972"/>
                <a:gd name="connsiteY203" fmla="*/ 122148 h 398667"/>
                <a:gd name="connsiteX204" fmla="*/ 290705 w 599972"/>
                <a:gd name="connsiteY204" fmla="*/ 116045 h 398667"/>
                <a:gd name="connsiteX205" fmla="*/ 287668 w 599972"/>
                <a:gd name="connsiteY205" fmla="*/ 125907 h 398667"/>
                <a:gd name="connsiteX206" fmla="*/ 295261 w 599972"/>
                <a:gd name="connsiteY206" fmla="*/ 127424 h 398667"/>
                <a:gd name="connsiteX207" fmla="*/ 510925 w 599972"/>
                <a:gd name="connsiteY207" fmla="*/ 258669 h 398667"/>
                <a:gd name="connsiteX208" fmla="*/ 514722 w 599972"/>
                <a:gd name="connsiteY208" fmla="*/ 266255 h 398667"/>
                <a:gd name="connsiteX209" fmla="*/ 534466 w 599972"/>
                <a:gd name="connsiteY209" fmla="*/ 249565 h 398667"/>
                <a:gd name="connsiteX210" fmla="*/ 530669 w 599972"/>
                <a:gd name="connsiteY210" fmla="*/ 249565 h 398667"/>
                <a:gd name="connsiteX211" fmla="*/ 525353 w 599972"/>
                <a:gd name="connsiteY211" fmla="*/ 246531 h 398667"/>
                <a:gd name="connsiteX212" fmla="*/ 486625 w 599972"/>
                <a:gd name="connsiteY212" fmla="*/ 223771 h 398667"/>
                <a:gd name="connsiteX213" fmla="*/ 442581 w 599972"/>
                <a:gd name="connsiteY213" fmla="*/ 198736 h 398667"/>
                <a:gd name="connsiteX214" fmla="*/ 296780 w 599972"/>
                <a:gd name="connsiteY214" fmla="*/ 122114 h 398667"/>
                <a:gd name="connsiteX215" fmla="*/ 290705 w 599972"/>
                <a:gd name="connsiteY215" fmla="*/ 116045 h 398667"/>
                <a:gd name="connsiteX216" fmla="*/ 125846 w 599972"/>
                <a:gd name="connsiteY216" fmla="*/ 106104 h 398667"/>
                <a:gd name="connsiteX217" fmla="*/ 105322 w 599972"/>
                <a:gd name="connsiteY217" fmla="*/ 116819 h 398667"/>
                <a:gd name="connsiteX218" fmla="*/ 112924 w 599972"/>
                <a:gd name="connsiteY218" fmla="*/ 114544 h 398667"/>
                <a:gd name="connsiteX219" fmla="*/ 127367 w 599972"/>
                <a:gd name="connsiteY219" fmla="*/ 114544 h 398667"/>
                <a:gd name="connsiteX220" fmla="*/ 150171 w 599972"/>
                <a:gd name="connsiteY220" fmla="*/ 121371 h 398667"/>
                <a:gd name="connsiteX221" fmla="*/ 152451 w 599972"/>
                <a:gd name="connsiteY221" fmla="*/ 122888 h 398667"/>
                <a:gd name="connsiteX222" fmla="*/ 156252 w 599972"/>
                <a:gd name="connsiteY222" fmla="*/ 126681 h 398667"/>
                <a:gd name="connsiteX223" fmla="*/ 156252 w 599972"/>
                <a:gd name="connsiteY223" fmla="*/ 122888 h 398667"/>
                <a:gd name="connsiteX224" fmla="*/ 155492 w 599972"/>
                <a:gd name="connsiteY224" fmla="*/ 118336 h 398667"/>
                <a:gd name="connsiteX225" fmla="*/ 153212 w 599972"/>
                <a:gd name="connsiteY225" fmla="*/ 117578 h 398667"/>
                <a:gd name="connsiteX226" fmla="*/ 150171 w 599972"/>
                <a:gd name="connsiteY226" fmla="*/ 116061 h 398667"/>
                <a:gd name="connsiteX227" fmla="*/ 147891 w 599972"/>
                <a:gd name="connsiteY227" fmla="*/ 114544 h 398667"/>
                <a:gd name="connsiteX228" fmla="*/ 148651 w 599972"/>
                <a:gd name="connsiteY228" fmla="*/ 114544 h 398667"/>
                <a:gd name="connsiteX229" fmla="*/ 153212 w 599972"/>
                <a:gd name="connsiteY229" fmla="*/ 115302 h 398667"/>
                <a:gd name="connsiteX230" fmla="*/ 125846 w 599972"/>
                <a:gd name="connsiteY230" fmla="*/ 106104 h 398667"/>
                <a:gd name="connsiteX231" fmla="*/ 38299 w 599972"/>
                <a:gd name="connsiteY231" fmla="*/ 106032 h 398667"/>
                <a:gd name="connsiteX232" fmla="*/ 16459 w 599972"/>
                <a:gd name="connsiteY232" fmla="*/ 117598 h 398667"/>
                <a:gd name="connsiteX233" fmla="*/ 16459 w 599972"/>
                <a:gd name="connsiteY233" fmla="*/ 118357 h 398667"/>
                <a:gd name="connsiteX234" fmla="*/ 17219 w 599972"/>
                <a:gd name="connsiteY234" fmla="*/ 116840 h 398667"/>
                <a:gd name="connsiteX235" fmla="*/ 25575 w 599972"/>
                <a:gd name="connsiteY235" fmla="*/ 114565 h 398667"/>
                <a:gd name="connsiteX236" fmla="*/ 39249 w 599972"/>
                <a:gd name="connsiteY236" fmla="*/ 114565 h 398667"/>
                <a:gd name="connsiteX237" fmla="*/ 62798 w 599972"/>
                <a:gd name="connsiteY237" fmla="*/ 121390 h 398667"/>
                <a:gd name="connsiteX238" fmla="*/ 65077 w 599972"/>
                <a:gd name="connsiteY238" fmla="*/ 122907 h 398667"/>
                <a:gd name="connsiteX239" fmla="*/ 70394 w 599972"/>
                <a:gd name="connsiteY239" fmla="*/ 128216 h 398667"/>
                <a:gd name="connsiteX240" fmla="*/ 70394 w 599972"/>
                <a:gd name="connsiteY240" fmla="*/ 122907 h 398667"/>
                <a:gd name="connsiteX241" fmla="*/ 69634 w 599972"/>
                <a:gd name="connsiteY241" fmla="*/ 119873 h 398667"/>
                <a:gd name="connsiteX242" fmla="*/ 65836 w 599972"/>
                <a:gd name="connsiteY242" fmla="*/ 117598 h 398667"/>
                <a:gd name="connsiteX243" fmla="*/ 62798 w 599972"/>
                <a:gd name="connsiteY243" fmla="*/ 116081 h 398667"/>
                <a:gd name="connsiteX244" fmla="*/ 60519 w 599972"/>
                <a:gd name="connsiteY244" fmla="*/ 114565 h 398667"/>
                <a:gd name="connsiteX245" fmla="*/ 61278 w 599972"/>
                <a:gd name="connsiteY245" fmla="*/ 114565 h 398667"/>
                <a:gd name="connsiteX246" fmla="*/ 68115 w 599972"/>
                <a:gd name="connsiteY246" fmla="*/ 116081 h 398667"/>
                <a:gd name="connsiteX247" fmla="*/ 38299 w 599972"/>
                <a:gd name="connsiteY247" fmla="*/ 106032 h 398667"/>
                <a:gd name="connsiteX248" fmla="*/ 212637 w 599972"/>
                <a:gd name="connsiteY248" fmla="*/ 105940 h 398667"/>
                <a:gd name="connsiteX249" fmla="*/ 191177 w 599972"/>
                <a:gd name="connsiteY249" fmla="*/ 117602 h 398667"/>
                <a:gd name="connsiteX250" fmla="*/ 192697 w 599972"/>
                <a:gd name="connsiteY250" fmla="*/ 116843 h 398667"/>
                <a:gd name="connsiteX251" fmla="*/ 200293 w 599972"/>
                <a:gd name="connsiteY251" fmla="*/ 113809 h 398667"/>
                <a:gd name="connsiteX252" fmla="*/ 214726 w 599972"/>
                <a:gd name="connsiteY252" fmla="*/ 113809 h 398667"/>
                <a:gd name="connsiteX253" fmla="*/ 237516 w 599972"/>
                <a:gd name="connsiteY253" fmla="*/ 120636 h 398667"/>
                <a:gd name="connsiteX254" fmla="*/ 239795 w 599972"/>
                <a:gd name="connsiteY254" fmla="*/ 122153 h 398667"/>
                <a:gd name="connsiteX255" fmla="*/ 245112 w 599972"/>
                <a:gd name="connsiteY255" fmla="*/ 127462 h 398667"/>
                <a:gd name="connsiteX256" fmla="*/ 245112 w 599972"/>
                <a:gd name="connsiteY256" fmla="*/ 122911 h 398667"/>
                <a:gd name="connsiteX257" fmla="*/ 244352 w 599972"/>
                <a:gd name="connsiteY257" fmla="*/ 119119 h 398667"/>
                <a:gd name="connsiteX258" fmla="*/ 241314 w 599972"/>
                <a:gd name="connsiteY258" fmla="*/ 116843 h 398667"/>
                <a:gd name="connsiteX259" fmla="*/ 237516 w 599972"/>
                <a:gd name="connsiteY259" fmla="*/ 115326 h 398667"/>
                <a:gd name="connsiteX260" fmla="*/ 235237 w 599972"/>
                <a:gd name="connsiteY260" fmla="*/ 113809 h 398667"/>
                <a:gd name="connsiteX261" fmla="*/ 235996 w 599972"/>
                <a:gd name="connsiteY261" fmla="*/ 113809 h 398667"/>
                <a:gd name="connsiteX262" fmla="*/ 242073 w 599972"/>
                <a:gd name="connsiteY262" fmla="*/ 115326 h 398667"/>
                <a:gd name="connsiteX263" fmla="*/ 212637 w 599972"/>
                <a:gd name="connsiteY263" fmla="*/ 105940 h 398667"/>
                <a:gd name="connsiteX264" fmla="*/ 474475 w 599972"/>
                <a:gd name="connsiteY264" fmla="*/ 104665 h 398667"/>
                <a:gd name="connsiteX265" fmla="*/ 473715 w 599972"/>
                <a:gd name="connsiteY265" fmla="*/ 106182 h 398667"/>
                <a:gd name="connsiteX266" fmla="*/ 489662 w 599972"/>
                <a:gd name="connsiteY266" fmla="*/ 115286 h 398667"/>
                <a:gd name="connsiteX267" fmla="*/ 496497 w 599972"/>
                <a:gd name="connsiteY267" fmla="*/ 119079 h 398667"/>
                <a:gd name="connsiteX268" fmla="*/ 482828 w 599972"/>
                <a:gd name="connsiteY268" fmla="*/ 107700 h 398667"/>
                <a:gd name="connsiteX269" fmla="*/ 482069 w 599972"/>
                <a:gd name="connsiteY269" fmla="*/ 106941 h 398667"/>
                <a:gd name="connsiteX270" fmla="*/ 474475 w 599972"/>
                <a:gd name="connsiteY270" fmla="*/ 104665 h 398667"/>
                <a:gd name="connsiteX271" fmla="*/ 133923 w 599972"/>
                <a:gd name="connsiteY271" fmla="*/ 97286 h 398667"/>
                <a:gd name="connsiteX272" fmla="*/ 171455 w 599972"/>
                <a:gd name="connsiteY272" fmla="*/ 123646 h 398667"/>
                <a:gd name="connsiteX273" fmla="*/ 171455 w 599972"/>
                <a:gd name="connsiteY273" fmla="*/ 278396 h 398667"/>
                <a:gd name="connsiteX274" fmla="*/ 170695 w 599972"/>
                <a:gd name="connsiteY274" fmla="*/ 278396 h 398667"/>
                <a:gd name="connsiteX275" fmla="*/ 171455 w 599972"/>
                <a:gd name="connsiteY275" fmla="*/ 279154 h 398667"/>
                <a:gd name="connsiteX276" fmla="*/ 90119 w 599972"/>
                <a:gd name="connsiteY276" fmla="*/ 275362 h 398667"/>
                <a:gd name="connsiteX277" fmla="*/ 90119 w 599972"/>
                <a:gd name="connsiteY277" fmla="*/ 179022 h 398667"/>
                <a:gd name="connsiteX278" fmla="*/ 90119 w 599972"/>
                <a:gd name="connsiteY278" fmla="*/ 119854 h 398667"/>
                <a:gd name="connsiteX279" fmla="*/ 133923 w 599972"/>
                <a:gd name="connsiteY279" fmla="*/ 97286 h 398667"/>
                <a:gd name="connsiteX280" fmla="*/ 221278 w 599972"/>
                <a:gd name="connsiteY280" fmla="*/ 97028 h 398667"/>
                <a:gd name="connsiteX281" fmla="*/ 259545 w 599972"/>
                <a:gd name="connsiteY281" fmla="*/ 123670 h 398667"/>
                <a:gd name="connsiteX282" fmla="*/ 259545 w 599972"/>
                <a:gd name="connsiteY282" fmla="*/ 278400 h 398667"/>
                <a:gd name="connsiteX283" fmla="*/ 259545 w 599972"/>
                <a:gd name="connsiteY283" fmla="*/ 279158 h 398667"/>
                <a:gd name="connsiteX284" fmla="*/ 176744 w 599972"/>
                <a:gd name="connsiteY284" fmla="*/ 275366 h 398667"/>
                <a:gd name="connsiteX285" fmla="*/ 176744 w 599972"/>
                <a:gd name="connsiteY285" fmla="*/ 179039 h 398667"/>
                <a:gd name="connsiteX286" fmla="*/ 176744 w 599972"/>
                <a:gd name="connsiteY286" fmla="*/ 119877 h 398667"/>
                <a:gd name="connsiteX287" fmla="*/ 221278 w 599972"/>
                <a:gd name="connsiteY287" fmla="*/ 97028 h 398667"/>
                <a:gd name="connsiteX288" fmla="*/ 46560 w 599972"/>
                <a:gd name="connsiteY288" fmla="*/ 96742 h 398667"/>
                <a:gd name="connsiteX289" fmla="*/ 84827 w 599972"/>
                <a:gd name="connsiteY289" fmla="*/ 123665 h 398667"/>
                <a:gd name="connsiteX290" fmla="*/ 84827 w 599972"/>
                <a:gd name="connsiteY290" fmla="*/ 278376 h 398667"/>
                <a:gd name="connsiteX291" fmla="*/ 84827 w 599972"/>
                <a:gd name="connsiteY291" fmla="*/ 279135 h 398667"/>
                <a:gd name="connsiteX292" fmla="*/ 2026 w 599972"/>
                <a:gd name="connsiteY292" fmla="*/ 275343 h 398667"/>
                <a:gd name="connsiteX293" fmla="*/ 2026 w 599972"/>
                <a:gd name="connsiteY293" fmla="*/ 179028 h 398667"/>
                <a:gd name="connsiteX294" fmla="*/ 2026 w 599972"/>
                <a:gd name="connsiteY294" fmla="*/ 119873 h 398667"/>
                <a:gd name="connsiteX295" fmla="*/ 46560 w 599972"/>
                <a:gd name="connsiteY295" fmla="*/ 96742 h 398667"/>
                <a:gd name="connsiteX296" fmla="*/ 357531 w 599972"/>
                <a:gd name="connsiteY296" fmla="*/ 56871 h 398667"/>
                <a:gd name="connsiteX297" fmla="*/ 316524 w 599972"/>
                <a:gd name="connsiteY297" fmla="*/ 107700 h 398667"/>
                <a:gd name="connsiteX298" fmla="*/ 327155 w 599972"/>
                <a:gd name="connsiteY298" fmla="*/ 107700 h 398667"/>
                <a:gd name="connsiteX299" fmla="*/ 341584 w 599972"/>
                <a:gd name="connsiteY299" fmla="*/ 101631 h 398667"/>
                <a:gd name="connsiteX300" fmla="*/ 358290 w 599972"/>
                <a:gd name="connsiteY300" fmla="*/ 98596 h 398667"/>
                <a:gd name="connsiteX301" fmla="*/ 403853 w 599972"/>
                <a:gd name="connsiteY301" fmla="*/ 125148 h 398667"/>
                <a:gd name="connsiteX302" fmla="*/ 555728 w 599972"/>
                <a:gd name="connsiteY302" fmla="*/ 221495 h 398667"/>
                <a:gd name="connsiteX303" fmla="*/ 560284 w 599972"/>
                <a:gd name="connsiteY303" fmla="*/ 224530 h 398667"/>
                <a:gd name="connsiteX304" fmla="*/ 561044 w 599972"/>
                <a:gd name="connsiteY304" fmla="*/ 229840 h 398667"/>
                <a:gd name="connsiteX305" fmla="*/ 571675 w 599972"/>
                <a:gd name="connsiteY305" fmla="*/ 182046 h 398667"/>
                <a:gd name="connsiteX306" fmla="*/ 570916 w 599972"/>
                <a:gd name="connsiteY306" fmla="*/ 181288 h 398667"/>
                <a:gd name="connsiteX307" fmla="*/ 384109 w 599972"/>
                <a:gd name="connsiteY307" fmla="*/ 74320 h 398667"/>
                <a:gd name="connsiteX308" fmla="*/ 364365 w 599972"/>
                <a:gd name="connsiteY308" fmla="*/ 63699 h 398667"/>
                <a:gd name="connsiteX309" fmla="*/ 357531 w 599972"/>
                <a:gd name="connsiteY309" fmla="*/ 56871 h 398667"/>
                <a:gd name="connsiteX310" fmla="*/ 358290 w 599972"/>
                <a:gd name="connsiteY310" fmla="*/ 33353 h 398667"/>
                <a:gd name="connsiteX311" fmla="*/ 358290 w 599972"/>
                <a:gd name="connsiteY311" fmla="*/ 41698 h 398667"/>
                <a:gd name="connsiteX312" fmla="*/ 359049 w 599972"/>
                <a:gd name="connsiteY312" fmla="*/ 42457 h 398667"/>
                <a:gd name="connsiteX313" fmla="*/ 374237 w 599972"/>
                <a:gd name="connsiteY313" fmla="*/ 49284 h 398667"/>
                <a:gd name="connsiteX314" fmla="*/ 417521 w 599972"/>
                <a:gd name="connsiteY314" fmla="*/ 66733 h 398667"/>
                <a:gd name="connsiteX315" fmla="*/ 418281 w 599972"/>
                <a:gd name="connsiteY315" fmla="*/ 65216 h 398667"/>
                <a:gd name="connsiteX316" fmla="*/ 365124 w 599972"/>
                <a:gd name="connsiteY316" fmla="*/ 37146 h 398667"/>
                <a:gd name="connsiteX317" fmla="*/ 358290 w 599972"/>
                <a:gd name="connsiteY317" fmla="*/ 33353 h 398667"/>
                <a:gd name="connsiteX318" fmla="*/ 365884 w 599972"/>
                <a:gd name="connsiteY318" fmla="*/ 15904 h 398667"/>
                <a:gd name="connsiteX319" fmla="*/ 358290 w 599972"/>
                <a:gd name="connsiteY319" fmla="*/ 18180 h 398667"/>
                <a:gd name="connsiteX320" fmla="*/ 358290 w 599972"/>
                <a:gd name="connsiteY320" fmla="*/ 18939 h 398667"/>
                <a:gd name="connsiteX321" fmla="*/ 368921 w 599972"/>
                <a:gd name="connsiteY321" fmla="*/ 21215 h 398667"/>
                <a:gd name="connsiteX322" fmla="*/ 402334 w 599972"/>
                <a:gd name="connsiteY322" fmla="*/ 38663 h 398667"/>
                <a:gd name="connsiteX323" fmla="*/ 384868 w 599972"/>
                <a:gd name="connsiteY323" fmla="*/ 25767 h 398667"/>
                <a:gd name="connsiteX324" fmla="*/ 371199 w 599972"/>
                <a:gd name="connsiteY324" fmla="*/ 18939 h 398667"/>
                <a:gd name="connsiteX325" fmla="*/ 365884 w 599972"/>
                <a:gd name="connsiteY325" fmla="*/ 15904 h 398667"/>
                <a:gd name="connsiteX326" fmla="*/ 358053 w 599972"/>
                <a:gd name="connsiteY326" fmla="*/ 862 h 398667"/>
                <a:gd name="connsiteX327" fmla="*/ 411446 w 599972"/>
                <a:gd name="connsiteY327" fmla="*/ 29560 h 398667"/>
                <a:gd name="connsiteX328" fmla="*/ 564081 w 599972"/>
                <a:gd name="connsiteY328" fmla="*/ 158528 h 398667"/>
                <a:gd name="connsiteX329" fmla="*/ 588381 w 599972"/>
                <a:gd name="connsiteY329" fmla="*/ 218461 h 398667"/>
                <a:gd name="connsiteX330" fmla="*/ 449415 w 599972"/>
                <a:gd name="connsiteY330" fmla="*/ 335291 h 398667"/>
                <a:gd name="connsiteX331" fmla="*/ 355252 w 599972"/>
                <a:gd name="connsiteY331" fmla="*/ 397500 h 398667"/>
                <a:gd name="connsiteX332" fmla="*/ 343862 w 599972"/>
                <a:gd name="connsiteY332" fmla="*/ 346671 h 398667"/>
                <a:gd name="connsiteX333" fmla="*/ 292224 w 599972"/>
                <a:gd name="connsiteY333" fmla="*/ 299635 h 398667"/>
                <a:gd name="connsiteX334" fmla="*/ 277036 w 599972"/>
                <a:gd name="connsiteY334" fmla="*/ 292808 h 398667"/>
                <a:gd name="connsiteX335" fmla="*/ 272480 w 599972"/>
                <a:gd name="connsiteY335" fmla="*/ 229840 h 398667"/>
                <a:gd name="connsiteX336" fmla="*/ 272480 w 599972"/>
                <a:gd name="connsiteY336" fmla="*/ 131217 h 398667"/>
                <a:gd name="connsiteX337" fmla="*/ 292983 w 599972"/>
                <a:gd name="connsiteY337" fmla="*/ 99355 h 398667"/>
                <a:gd name="connsiteX338" fmla="*/ 338546 w 599972"/>
                <a:gd name="connsiteY338" fmla="*/ 85699 h 398667"/>
                <a:gd name="connsiteX339" fmla="*/ 343862 w 599972"/>
                <a:gd name="connsiteY339" fmla="*/ 21973 h 398667"/>
                <a:gd name="connsiteX340" fmla="*/ 343862 w 599972"/>
                <a:gd name="connsiteY340" fmla="*/ 19698 h 398667"/>
                <a:gd name="connsiteX341" fmla="*/ 344621 w 599972"/>
                <a:gd name="connsiteY341" fmla="*/ 17422 h 398667"/>
                <a:gd name="connsiteX342" fmla="*/ 358053 w 599972"/>
                <a:gd name="connsiteY342" fmla="*/ 862 h 3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599972" h="398667">
                  <a:moveTo>
                    <a:pt x="359049" y="349705"/>
                  </a:moveTo>
                  <a:cubicBezTo>
                    <a:pt x="359049" y="360326"/>
                    <a:pt x="359809" y="373982"/>
                    <a:pt x="362846" y="382327"/>
                  </a:cubicBezTo>
                  <a:cubicBezTo>
                    <a:pt x="362846" y="382327"/>
                    <a:pt x="363606" y="382327"/>
                    <a:pt x="363606" y="382327"/>
                  </a:cubicBezTo>
                  <a:lnTo>
                    <a:pt x="366860" y="386879"/>
                  </a:lnTo>
                  <a:lnTo>
                    <a:pt x="365124" y="386879"/>
                  </a:lnTo>
                  <a:cubicBezTo>
                    <a:pt x="365884" y="386879"/>
                    <a:pt x="366643" y="387637"/>
                    <a:pt x="367402" y="387637"/>
                  </a:cubicBezTo>
                  <a:lnTo>
                    <a:pt x="366860" y="386879"/>
                  </a:lnTo>
                  <a:lnTo>
                    <a:pt x="371959" y="386879"/>
                  </a:lnTo>
                  <a:cubicBezTo>
                    <a:pt x="378793" y="380810"/>
                    <a:pt x="385627" y="374741"/>
                    <a:pt x="392462" y="369430"/>
                  </a:cubicBezTo>
                  <a:cubicBezTo>
                    <a:pt x="389424" y="369430"/>
                    <a:pt x="385627" y="368671"/>
                    <a:pt x="382590" y="366396"/>
                  </a:cubicBezTo>
                  <a:cubicBezTo>
                    <a:pt x="376515" y="362602"/>
                    <a:pt x="370440" y="358809"/>
                    <a:pt x="364365" y="355016"/>
                  </a:cubicBezTo>
                  <a:cubicBezTo>
                    <a:pt x="362087" y="353499"/>
                    <a:pt x="360568" y="351981"/>
                    <a:pt x="359049" y="349705"/>
                  </a:cubicBezTo>
                  <a:close/>
                  <a:moveTo>
                    <a:pt x="352974" y="311774"/>
                  </a:moveTo>
                  <a:cubicBezTo>
                    <a:pt x="356012" y="318601"/>
                    <a:pt x="357531" y="326188"/>
                    <a:pt x="358290" y="333774"/>
                  </a:cubicBezTo>
                  <a:cubicBezTo>
                    <a:pt x="359809" y="335291"/>
                    <a:pt x="362087" y="336050"/>
                    <a:pt x="364365" y="337567"/>
                  </a:cubicBezTo>
                  <a:cubicBezTo>
                    <a:pt x="374237" y="343636"/>
                    <a:pt x="384109" y="350464"/>
                    <a:pt x="393981" y="356533"/>
                  </a:cubicBezTo>
                  <a:cubicBezTo>
                    <a:pt x="397018" y="358809"/>
                    <a:pt x="398537" y="361844"/>
                    <a:pt x="399296" y="364120"/>
                  </a:cubicBezTo>
                  <a:cubicBezTo>
                    <a:pt x="401574" y="361844"/>
                    <a:pt x="404612" y="359568"/>
                    <a:pt x="406890" y="357292"/>
                  </a:cubicBezTo>
                  <a:cubicBezTo>
                    <a:pt x="411446" y="353499"/>
                    <a:pt x="415243" y="350464"/>
                    <a:pt x="419800" y="346671"/>
                  </a:cubicBezTo>
                  <a:cubicBezTo>
                    <a:pt x="416003" y="347430"/>
                    <a:pt x="411446" y="347430"/>
                    <a:pt x="407649" y="345154"/>
                  </a:cubicBezTo>
                  <a:cubicBezTo>
                    <a:pt x="392462" y="336050"/>
                    <a:pt x="376515" y="327705"/>
                    <a:pt x="361327" y="318601"/>
                  </a:cubicBezTo>
                  <a:cubicBezTo>
                    <a:pt x="358290" y="317084"/>
                    <a:pt x="355252" y="314049"/>
                    <a:pt x="352974" y="311774"/>
                  </a:cubicBezTo>
                  <a:close/>
                  <a:moveTo>
                    <a:pt x="109123" y="286740"/>
                  </a:moveTo>
                  <a:cubicBezTo>
                    <a:pt x="112164" y="289395"/>
                    <a:pt x="116534" y="291102"/>
                    <a:pt x="121475" y="292050"/>
                  </a:cubicBezTo>
                  <a:lnTo>
                    <a:pt x="130698" y="292494"/>
                  </a:lnTo>
                  <a:lnTo>
                    <a:pt x="132688" y="292809"/>
                  </a:lnTo>
                  <a:lnTo>
                    <a:pt x="137248" y="292809"/>
                  </a:lnTo>
                  <a:lnTo>
                    <a:pt x="130698" y="292494"/>
                  </a:lnTo>
                  <a:lnTo>
                    <a:pt x="120715" y="290912"/>
                  </a:lnTo>
                  <a:cubicBezTo>
                    <a:pt x="116535" y="289774"/>
                    <a:pt x="112544" y="288257"/>
                    <a:pt x="109883" y="286740"/>
                  </a:cubicBezTo>
                  <a:cubicBezTo>
                    <a:pt x="109123" y="286740"/>
                    <a:pt x="109123" y="286740"/>
                    <a:pt x="109123" y="286740"/>
                  </a:cubicBezTo>
                  <a:close/>
                  <a:moveTo>
                    <a:pt x="20258" y="285960"/>
                  </a:moveTo>
                  <a:cubicBezTo>
                    <a:pt x="21017" y="285960"/>
                    <a:pt x="21777" y="285960"/>
                    <a:pt x="21777" y="286719"/>
                  </a:cubicBezTo>
                  <a:cubicBezTo>
                    <a:pt x="27854" y="289752"/>
                    <a:pt x="37729" y="292786"/>
                    <a:pt x="44566" y="292786"/>
                  </a:cubicBezTo>
                  <a:cubicBezTo>
                    <a:pt x="35450" y="292786"/>
                    <a:pt x="25575" y="290511"/>
                    <a:pt x="20258" y="285960"/>
                  </a:cubicBezTo>
                  <a:close/>
                  <a:moveTo>
                    <a:pt x="194216" y="284468"/>
                  </a:moveTo>
                  <a:cubicBezTo>
                    <a:pt x="194976" y="285226"/>
                    <a:pt x="195735" y="285985"/>
                    <a:pt x="197254" y="285985"/>
                  </a:cubicBezTo>
                  <a:lnTo>
                    <a:pt x="197300" y="285997"/>
                  </a:lnTo>
                  <a:lnTo>
                    <a:pt x="208174" y="291389"/>
                  </a:lnTo>
                  <a:lnTo>
                    <a:pt x="219064" y="291791"/>
                  </a:lnTo>
                  <a:lnTo>
                    <a:pt x="220044" y="292052"/>
                  </a:lnTo>
                  <a:lnTo>
                    <a:pt x="226121" y="292052"/>
                  </a:lnTo>
                  <a:lnTo>
                    <a:pt x="219064" y="291791"/>
                  </a:lnTo>
                  <a:lnTo>
                    <a:pt x="197300" y="285997"/>
                  </a:lnTo>
                  <a:close/>
                  <a:moveTo>
                    <a:pt x="289186" y="275359"/>
                  </a:moveTo>
                  <a:cubicBezTo>
                    <a:pt x="291465" y="278393"/>
                    <a:pt x="292983" y="279911"/>
                    <a:pt x="295261" y="281428"/>
                  </a:cubicBezTo>
                  <a:cubicBezTo>
                    <a:pt x="298299" y="282945"/>
                    <a:pt x="300577" y="284462"/>
                    <a:pt x="303615" y="285980"/>
                  </a:cubicBezTo>
                  <a:cubicBezTo>
                    <a:pt x="304374" y="286738"/>
                    <a:pt x="305133" y="286738"/>
                    <a:pt x="306652" y="287497"/>
                  </a:cubicBezTo>
                  <a:cubicBezTo>
                    <a:pt x="297540" y="285980"/>
                    <a:pt x="292224" y="282945"/>
                    <a:pt x="289186" y="275359"/>
                  </a:cubicBezTo>
                  <a:close/>
                  <a:moveTo>
                    <a:pt x="105322" y="210883"/>
                  </a:moveTo>
                  <a:lnTo>
                    <a:pt x="105322" y="234398"/>
                  </a:lnTo>
                  <a:lnTo>
                    <a:pt x="105322" y="255639"/>
                  </a:lnTo>
                  <a:cubicBezTo>
                    <a:pt x="106842" y="255639"/>
                    <a:pt x="108363" y="255639"/>
                    <a:pt x="109883" y="256397"/>
                  </a:cubicBezTo>
                  <a:cubicBezTo>
                    <a:pt x="122806" y="263983"/>
                    <a:pt x="136488" y="271569"/>
                    <a:pt x="150171" y="279154"/>
                  </a:cubicBezTo>
                  <a:cubicBezTo>
                    <a:pt x="152451" y="280672"/>
                    <a:pt x="153972" y="282189"/>
                    <a:pt x="155492" y="283706"/>
                  </a:cubicBezTo>
                  <a:cubicBezTo>
                    <a:pt x="155492" y="282947"/>
                    <a:pt x="156252" y="282189"/>
                    <a:pt x="156252" y="281430"/>
                  </a:cubicBezTo>
                  <a:lnTo>
                    <a:pt x="156252" y="240467"/>
                  </a:lnTo>
                  <a:cubicBezTo>
                    <a:pt x="154732" y="239708"/>
                    <a:pt x="153212" y="239708"/>
                    <a:pt x="151691" y="238191"/>
                  </a:cubicBezTo>
                  <a:cubicBezTo>
                    <a:pt x="138009" y="230606"/>
                    <a:pt x="123566" y="222261"/>
                    <a:pt x="109883" y="214676"/>
                  </a:cubicBezTo>
                  <a:cubicBezTo>
                    <a:pt x="108363" y="213917"/>
                    <a:pt x="106842" y="212400"/>
                    <a:pt x="105322" y="210883"/>
                  </a:cubicBezTo>
                  <a:close/>
                  <a:moveTo>
                    <a:pt x="191177" y="209378"/>
                  </a:moveTo>
                  <a:lnTo>
                    <a:pt x="191177" y="234408"/>
                  </a:lnTo>
                  <a:cubicBezTo>
                    <a:pt x="191177" y="241234"/>
                    <a:pt x="191177" y="248061"/>
                    <a:pt x="191177" y="254887"/>
                  </a:cubicBezTo>
                  <a:cubicBezTo>
                    <a:pt x="193456" y="254887"/>
                    <a:pt x="194976" y="255645"/>
                    <a:pt x="197254" y="256404"/>
                  </a:cubicBezTo>
                  <a:cubicBezTo>
                    <a:pt x="210928" y="263989"/>
                    <a:pt x="223842" y="271573"/>
                    <a:pt x="237516" y="279158"/>
                  </a:cubicBezTo>
                  <a:cubicBezTo>
                    <a:pt x="239795" y="280675"/>
                    <a:pt x="242073" y="282192"/>
                    <a:pt x="243593" y="284468"/>
                  </a:cubicBezTo>
                  <a:cubicBezTo>
                    <a:pt x="244352" y="283709"/>
                    <a:pt x="244352" y="282192"/>
                    <a:pt x="245112" y="281434"/>
                  </a:cubicBezTo>
                  <a:lnTo>
                    <a:pt x="245112" y="239717"/>
                  </a:lnTo>
                  <a:cubicBezTo>
                    <a:pt x="243593" y="239717"/>
                    <a:pt x="241314" y="239717"/>
                    <a:pt x="239035" y="238200"/>
                  </a:cubicBezTo>
                  <a:cubicBezTo>
                    <a:pt x="225361" y="230615"/>
                    <a:pt x="211688" y="222272"/>
                    <a:pt x="197254" y="214687"/>
                  </a:cubicBezTo>
                  <a:cubicBezTo>
                    <a:pt x="194976" y="213170"/>
                    <a:pt x="193456" y="211653"/>
                    <a:pt x="191177" y="209378"/>
                  </a:cubicBezTo>
                  <a:close/>
                  <a:moveTo>
                    <a:pt x="16459" y="209363"/>
                  </a:moveTo>
                  <a:lnTo>
                    <a:pt x="16459" y="234390"/>
                  </a:lnTo>
                  <a:cubicBezTo>
                    <a:pt x="16459" y="241215"/>
                    <a:pt x="16459" y="248041"/>
                    <a:pt x="16459" y="255625"/>
                  </a:cubicBezTo>
                  <a:cubicBezTo>
                    <a:pt x="17979" y="255625"/>
                    <a:pt x="20258" y="255625"/>
                    <a:pt x="22536" y="257141"/>
                  </a:cubicBezTo>
                  <a:cubicBezTo>
                    <a:pt x="35450" y="264725"/>
                    <a:pt x="49124" y="272309"/>
                    <a:pt x="62798" y="279893"/>
                  </a:cubicBezTo>
                  <a:cubicBezTo>
                    <a:pt x="65077" y="280651"/>
                    <a:pt x="67355" y="282927"/>
                    <a:pt x="68115" y="284443"/>
                  </a:cubicBezTo>
                  <a:cubicBezTo>
                    <a:pt x="68875" y="283685"/>
                    <a:pt x="69634" y="282168"/>
                    <a:pt x="70394" y="281410"/>
                  </a:cubicBezTo>
                  <a:lnTo>
                    <a:pt x="70394" y="240457"/>
                  </a:lnTo>
                  <a:cubicBezTo>
                    <a:pt x="68115" y="240457"/>
                    <a:pt x="66596" y="239699"/>
                    <a:pt x="64317" y="238940"/>
                  </a:cubicBezTo>
                  <a:cubicBezTo>
                    <a:pt x="50643" y="230598"/>
                    <a:pt x="36210" y="223014"/>
                    <a:pt x="22536" y="215430"/>
                  </a:cubicBezTo>
                  <a:cubicBezTo>
                    <a:pt x="20258" y="213913"/>
                    <a:pt x="17979" y="211638"/>
                    <a:pt x="16459" y="209363"/>
                  </a:cubicBezTo>
                  <a:close/>
                  <a:moveTo>
                    <a:pt x="105322" y="170678"/>
                  </a:moveTo>
                  <a:lnTo>
                    <a:pt x="105322" y="190401"/>
                  </a:lnTo>
                  <a:cubicBezTo>
                    <a:pt x="106082" y="190401"/>
                    <a:pt x="107603" y="191160"/>
                    <a:pt x="109123" y="191918"/>
                  </a:cubicBezTo>
                  <a:cubicBezTo>
                    <a:pt x="123566" y="201780"/>
                    <a:pt x="138009" y="210883"/>
                    <a:pt x="152451" y="219986"/>
                  </a:cubicBezTo>
                  <a:cubicBezTo>
                    <a:pt x="153972" y="221503"/>
                    <a:pt x="155492" y="222261"/>
                    <a:pt x="156252" y="223778"/>
                  </a:cubicBezTo>
                  <a:lnTo>
                    <a:pt x="156252" y="203297"/>
                  </a:lnTo>
                  <a:cubicBezTo>
                    <a:pt x="155492" y="202538"/>
                    <a:pt x="153972" y="201780"/>
                    <a:pt x="152451" y="201021"/>
                  </a:cubicBezTo>
                  <a:cubicBezTo>
                    <a:pt x="138009" y="191918"/>
                    <a:pt x="123566" y="182815"/>
                    <a:pt x="109123" y="173712"/>
                  </a:cubicBezTo>
                  <a:cubicBezTo>
                    <a:pt x="107603" y="172954"/>
                    <a:pt x="106082" y="172195"/>
                    <a:pt x="105322" y="170678"/>
                  </a:cubicBezTo>
                  <a:close/>
                  <a:moveTo>
                    <a:pt x="191177" y="169178"/>
                  </a:moveTo>
                  <a:lnTo>
                    <a:pt x="191177" y="190416"/>
                  </a:lnTo>
                  <a:cubicBezTo>
                    <a:pt x="193456" y="190416"/>
                    <a:pt x="194976" y="190416"/>
                    <a:pt x="196495" y="191933"/>
                  </a:cubicBezTo>
                  <a:cubicBezTo>
                    <a:pt x="210928" y="201035"/>
                    <a:pt x="225361" y="210895"/>
                    <a:pt x="239795" y="219997"/>
                  </a:cubicBezTo>
                  <a:cubicBezTo>
                    <a:pt x="241314" y="221514"/>
                    <a:pt x="243593" y="223031"/>
                    <a:pt x="245112" y="225306"/>
                  </a:cubicBezTo>
                  <a:lnTo>
                    <a:pt x="245112" y="203310"/>
                  </a:lnTo>
                  <a:cubicBezTo>
                    <a:pt x="243593" y="202552"/>
                    <a:pt x="241314" y="202552"/>
                    <a:pt x="239795" y="201035"/>
                  </a:cubicBezTo>
                  <a:cubicBezTo>
                    <a:pt x="225361" y="191933"/>
                    <a:pt x="210928" y="182831"/>
                    <a:pt x="196495" y="173729"/>
                  </a:cubicBezTo>
                  <a:cubicBezTo>
                    <a:pt x="194976" y="172212"/>
                    <a:pt x="193456" y="170695"/>
                    <a:pt x="191177" y="169178"/>
                  </a:cubicBezTo>
                  <a:close/>
                  <a:moveTo>
                    <a:pt x="16459" y="169168"/>
                  </a:moveTo>
                  <a:lnTo>
                    <a:pt x="16459" y="190403"/>
                  </a:lnTo>
                  <a:cubicBezTo>
                    <a:pt x="17979" y="190403"/>
                    <a:pt x="19498" y="191162"/>
                    <a:pt x="21777" y="191920"/>
                  </a:cubicBezTo>
                  <a:cubicBezTo>
                    <a:pt x="36210" y="201779"/>
                    <a:pt x="50643" y="211638"/>
                    <a:pt x="65077" y="220739"/>
                  </a:cubicBezTo>
                  <a:cubicBezTo>
                    <a:pt x="66596" y="221497"/>
                    <a:pt x="68875" y="223772"/>
                    <a:pt x="70394" y="225289"/>
                  </a:cubicBezTo>
                  <a:lnTo>
                    <a:pt x="70394" y="203296"/>
                  </a:lnTo>
                  <a:cubicBezTo>
                    <a:pt x="68115" y="203296"/>
                    <a:pt x="66596" y="202538"/>
                    <a:pt x="64317" y="201021"/>
                  </a:cubicBezTo>
                  <a:cubicBezTo>
                    <a:pt x="50643" y="192679"/>
                    <a:pt x="36210" y="183578"/>
                    <a:pt x="21777" y="174477"/>
                  </a:cubicBezTo>
                  <a:cubicBezTo>
                    <a:pt x="20258" y="172960"/>
                    <a:pt x="17979" y="171444"/>
                    <a:pt x="16459" y="169168"/>
                  </a:cubicBezTo>
                  <a:close/>
                  <a:moveTo>
                    <a:pt x="311968" y="154735"/>
                  </a:moveTo>
                  <a:cubicBezTo>
                    <a:pt x="343862" y="174460"/>
                    <a:pt x="375756" y="195702"/>
                    <a:pt x="407649" y="215426"/>
                  </a:cubicBezTo>
                  <a:cubicBezTo>
                    <a:pt x="436506" y="232116"/>
                    <a:pt x="464603" y="249565"/>
                    <a:pt x="493459" y="265497"/>
                  </a:cubicBezTo>
                  <a:cubicBezTo>
                    <a:pt x="499534" y="268531"/>
                    <a:pt x="499534" y="268531"/>
                    <a:pt x="494219" y="265497"/>
                  </a:cubicBezTo>
                  <a:cubicBezTo>
                    <a:pt x="433468" y="228323"/>
                    <a:pt x="372718" y="191909"/>
                    <a:pt x="311968" y="154735"/>
                  </a:cubicBezTo>
                  <a:close/>
                  <a:moveTo>
                    <a:pt x="105322" y="153231"/>
                  </a:moveTo>
                  <a:lnTo>
                    <a:pt x="105322" y="156265"/>
                  </a:lnTo>
                  <a:cubicBezTo>
                    <a:pt x="106082" y="156265"/>
                    <a:pt x="107603" y="157024"/>
                    <a:pt x="109123" y="157782"/>
                  </a:cubicBezTo>
                  <a:cubicBezTo>
                    <a:pt x="124326" y="167644"/>
                    <a:pt x="138769" y="176747"/>
                    <a:pt x="153972" y="185850"/>
                  </a:cubicBezTo>
                  <a:cubicBezTo>
                    <a:pt x="154732" y="186608"/>
                    <a:pt x="155492" y="186608"/>
                    <a:pt x="156252" y="187367"/>
                  </a:cubicBezTo>
                  <a:lnTo>
                    <a:pt x="156252" y="184332"/>
                  </a:lnTo>
                  <a:cubicBezTo>
                    <a:pt x="155492" y="184332"/>
                    <a:pt x="153972" y="183574"/>
                    <a:pt x="152451" y="182815"/>
                  </a:cubicBezTo>
                  <a:cubicBezTo>
                    <a:pt x="138009" y="173712"/>
                    <a:pt x="123566" y="165368"/>
                    <a:pt x="109883" y="157024"/>
                  </a:cubicBezTo>
                  <a:cubicBezTo>
                    <a:pt x="107603" y="155507"/>
                    <a:pt x="106842" y="154748"/>
                    <a:pt x="105322" y="153231"/>
                  </a:cubicBezTo>
                  <a:close/>
                  <a:moveTo>
                    <a:pt x="191177" y="151733"/>
                  </a:moveTo>
                  <a:cubicBezTo>
                    <a:pt x="191177" y="153250"/>
                    <a:pt x="191177" y="154009"/>
                    <a:pt x="191177" y="155526"/>
                  </a:cubicBezTo>
                  <a:cubicBezTo>
                    <a:pt x="193456" y="155526"/>
                    <a:pt x="194976" y="156284"/>
                    <a:pt x="197254" y="157801"/>
                  </a:cubicBezTo>
                  <a:cubicBezTo>
                    <a:pt x="211688" y="166903"/>
                    <a:pt x="226121" y="176763"/>
                    <a:pt x="241314" y="185865"/>
                  </a:cubicBezTo>
                  <a:cubicBezTo>
                    <a:pt x="242833" y="186624"/>
                    <a:pt x="243593" y="187382"/>
                    <a:pt x="245112" y="188141"/>
                  </a:cubicBezTo>
                  <a:lnTo>
                    <a:pt x="245112" y="184348"/>
                  </a:lnTo>
                  <a:cubicBezTo>
                    <a:pt x="243593" y="184348"/>
                    <a:pt x="241314" y="183590"/>
                    <a:pt x="239795" y="182831"/>
                  </a:cubicBezTo>
                  <a:cubicBezTo>
                    <a:pt x="225361" y="173729"/>
                    <a:pt x="210928" y="165386"/>
                    <a:pt x="197254" y="156284"/>
                  </a:cubicBezTo>
                  <a:cubicBezTo>
                    <a:pt x="194976" y="155526"/>
                    <a:pt x="193456" y="153250"/>
                    <a:pt x="191177" y="151733"/>
                  </a:cubicBezTo>
                  <a:close/>
                  <a:moveTo>
                    <a:pt x="16459" y="151726"/>
                  </a:moveTo>
                  <a:lnTo>
                    <a:pt x="16459" y="156276"/>
                  </a:lnTo>
                  <a:cubicBezTo>
                    <a:pt x="17979" y="156276"/>
                    <a:pt x="20258" y="157034"/>
                    <a:pt x="21777" y="158551"/>
                  </a:cubicBezTo>
                  <a:cubicBezTo>
                    <a:pt x="36970" y="167652"/>
                    <a:pt x="51403" y="176752"/>
                    <a:pt x="66596" y="185853"/>
                  </a:cubicBezTo>
                  <a:cubicBezTo>
                    <a:pt x="67355" y="186611"/>
                    <a:pt x="68875" y="187370"/>
                    <a:pt x="70394" y="188128"/>
                  </a:cubicBezTo>
                  <a:lnTo>
                    <a:pt x="70394" y="185095"/>
                  </a:lnTo>
                  <a:cubicBezTo>
                    <a:pt x="68115" y="185095"/>
                    <a:pt x="66596" y="184336"/>
                    <a:pt x="64317" y="182819"/>
                  </a:cubicBezTo>
                  <a:cubicBezTo>
                    <a:pt x="50643" y="174477"/>
                    <a:pt x="36210" y="165377"/>
                    <a:pt x="21777" y="157034"/>
                  </a:cubicBezTo>
                  <a:cubicBezTo>
                    <a:pt x="20258" y="155518"/>
                    <a:pt x="17979" y="154001"/>
                    <a:pt x="16459" y="151726"/>
                  </a:cubicBezTo>
                  <a:close/>
                  <a:moveTo>
                    <a:pt x="285390" y="147907"/>
                  </a:moveTo>
                  <a:cubicBezTo>
                    <a:pt x="283871" y="183564"/>
                    <a:pt x="286149" y="234392"/>
                    <a:pt x="286908" y="250324"/>
                  </a:cubicBezTo>
                  <a:cubicBezTo>
                    <a:pt x="288427" y="248048"/>
                    <a:pt x="291465" y="248048"/>
                    <a:pt x="295261" y="249565"/>
                  </a:cubicBezTo>
                  <a:cubicBezTo>
                    <a:pt x="339305" y="276117"/>
                    <a:pt x="384868" y="301153"/>
                    <a:pt x="430431" y="326946"/>
                  </a:cubicBezTo>
                  <a:cubicBezTo>
                    <a:pt x="433468" y="328464"/>
                    <a:pt x="434987" y="331498"/>
                    <a:pt x="434228" y="334533"/>
                  </a:cubicBezTo>
                  <a:cubicBezTo>
                    <a:pt x="446378" y="323912"/>
                    <a:pt x="458528" y="314049"/>
                    <a:pt x="470678" y="303428"/>
                  </a:cubicBezTo>
                  <a:cubicBezTo>
                    <a:pt x="466881" y="304187"/>
                    <a:pt x="463084" y="303428"/>
                    <a:pt x="460047" y="301153"/>
                  </a:cubicBezTo>
                  <a:cubicBezTo>
                    <a:pt x="450175" y="295083"/>
                    <a:pt x="439543" y="289014"/>
                    <a:pt x="429671" y="282945"/>
                  </a:cubicBezTo>
                  <a:cubicBezTo>
                    <a:pt x="385627" y="257910"/>
                    <a:pt x="340824" y="232875"/>
                    <a:pt x="295261" y="209357"/>
                  </a:cubicBezTo>
                  <a:cubicBezTo>
                    <a:pt x="289946" y="207081"/>
                    <a:pt x="285390" y="200254"/>
                    <a:pt x="285390" y="195702"/>
                  </a:cubicBezTo>
                  <a:cubicBezTo>
                    <a:pt x="285390" y="191150"/>
                    <a:pt x="286908" y="188115"/>
                    <a:pt x="289186" y="188874"/>
                  </a:cubicBezTo>
                  <a:cubicBezTo>
                    <a:pt x="291465" y="190391"/>
                    <a:pt x="291465" y="189633"/>
                    <a:pt x="289186" y="188115"/>
                  </a:cubicBezTo>
                  <a:cubicBezTo>
                    <a:pt x="286908" y="186598"/>
                    <a:pt x="285390" y="182046"/>
                    <a:pt x="285390" y="176736"/>
                  </a:cubicBezTo>
                  <a:cubicBezTo>
                    <a:pt x="285390" y="172184"/>
                    <a:pt x="289186" y="171425"/>
                    <a:pt x="294502" y="175218"/>
                  </a:cubicBezTo>
                  <a:cubicBezTo>
                    <a:pt x="338546" y="207081"/>
                    <a:pt x="383349" y="236668"/>
                    <a:pt x="428912" y="265497"/>
                  </a:cubicBezTo>
                  <a:cubicBezTo>
                    <a:pt x="444100" y="273842"/>
                    <a:pt x="458528" y="282187"/>
                    <a:pt x="472956" y="290532"/>
                  </a:cubicBezTo>
                  <a:cubicBezTo>
                    <a:pt x="475994" y="292808"/>
                    <a:pt x="478272" y="295083"/>
                    <a:pt x="478272" y="297359"/>
                  </a:cubicBezTo>
                  <a:cubicBezTo>
                    <a:pt x="485106" y="292049"/>
                    <a:pt x="491181" y="285980"/>
                    <a:pt x="498015" y="280669"/>
                  </a:cubicBezTo>
                  <a:cubicBezTo>
                    <a:pt x="494219" y="281428"/>
                    <a:pt x="490422" y="280669"/>
                    <a:pt x="486625" y="279152"/>
                  </a:cubicBezTo>
                  <a:cubicBezTo>
                    <a:pt x="469918" y="269290"/>
                    <a:pt x="453212" y="259427"/>
                    <a:pt x="436506" y="249565"/>
                  </a:cubicBezTo>
                  <a:cubicBezTo>
                    <a:pt x="388665" y="221495"/>
                    <a:pt x="343102" y="189633"/>
                    <a:pt x="295261" y="160804"/>
                  </a:cubicBezTo>
                  <a:cubicBezTo>
                    <a:pt x="289946" y="157770"/>
                    <a:pt x="286149" y="152459"/>
                    <a:pt x="285390" y="147907"/>
                  </a:cubicBezTo>
                  <a:close/>
                  <a:moveTo>
                    <a:pt x="286149" y="137287"/>
                  </a:moveTo>
                  <a:cubicBezTo>
                    <a:pt x="286149" y="138804"/>
                    <a:pt x="286149" y="140321"/>
                    <a:pt x="286149" y="142597"/>
                  </a:cubicBezTo>
                  <a:cubicBezTo>
                    <a:pt x="286149" y="140321"/>
                    <a:pt x="286908" y="139562"/>
                    <a:pt x="287668" y="140321"/>
                  </a:cubicBezTo>
                  <a:cubicBezTo>
                    <a:pt x="289186" y="141080"/>
                    <a:pt x="289186" y="141080"/>
                    <a:pt x="287668" y="139562"/>
                  </a:cubicBezTo>
                  <a:cubicBezTo>
                    <a:pt x="286908" y="139562"/>
                    <a:pt x="286908" y="138804"/>
                    <a:pt x="286149" y="137287"/>
                  </a:cubicBezTo>
                  <a:close/>
                  <a:moveTo>
                    <a:pt x="384868" y="133493"/>
                  </a:moveTo>
                  <a:cubicBezTo>
                    <a:pt x="378793" y="131217"/>
                    <a:pt x="378793" y="131976"/>
                    <a:pt x="384109" y="135011"/>
                  </a:cubicBezTo>
                  <a:cubicBezTo>
                    <a:pt x="433468" y="168391"/>
                    <a:pt x="483587" y="200254"/>
                    <a:pt x="533706" y="233634"/>
                  </a:cubicBezTo>
                  <a:cubicBezTo>
                    <a:pt x="535984" y="234392"/>
                    <a:pt x="538263" y="235910"/>
                    <a:pt x="540541" y="237427"/>
                  </a:cubicBezTo>
                  <a:cubicBezTo>
                    <a:pt x="542819" y="238944"/>
                    <a:pt x="544338" y="240461"/>
                    <a:pt x="544338" y="241979"/>
                  </a:cubicBezTo>
                  <a:cubicBezTo>
                    <a:pt x="548134" y="239703"/>
                    <a:pt x="551931" y="236668"/>
                    <a:pt x="555728" y="233634"/>
                  </a:cubicBezTo>
                  <a:cubicBezTo>
                    <a:pt x="552691" y="234392"/>
                    <a:pt x="548134" y="232875"/>
                    <a:pt x="544338" y="230599"/>
                  </a:cubicBezTo>
                  <a:cubicBezTo>
                    <a:pt x="500294" y="199495"/>
                    <a:pt x="453972" y="171425"/>
                    <a:pt x="407649" y="144114"/>
                  </a:cubicBezTo>
                  <a:cubicBezTo>
                    <a:pt x="400056" y="140321"/>
                    <a:pt x="392462" y="137287"/>
                    <a:pt x="384868" y="133493"/>
                  </a:cubicBezTo>
                  <a:close/>
                  <a:moveTo>
                    <a:pt x="105322" y="124405"/>
                  </a:moveTo>
                  <a:lnTo>
                    <a:pt x="105322" y="138059"/>
                  </a:lnTo>
                  <a:cubicBezTo>
                    <a:pt x="106842" y="138818"/>
                    <a:pt x="107603" y="138818"/>
                    <a:pt x="109883" y="140335"/>
                  </a:cubicBezTo>
                  <a:cubicBezTo>
                    <a:pt x="123566" y="148679"/>
                    <a:pt x="138009" y="157782"/>
                    <a:pt x="152451" y="166127"/>
                  </a:cubicBezTo>
                  <a:cubicBezTo>
                    <a:pt x="153972" y="166885"/>
                    <a:pt x="155492" y="168402"/>
                    <a:pt x="156252" y="169920"/>
                  </a:cubicBezTo>
                  <a:lnTo>
                    <a:pt x="156252" y="151714"/>
                  </a:lnTo>
                  <a:cubicBezTo>
                    <a:pt x="154732" y="151714"/>
                    <a:pt x="153212" y="151714"/>
                    <a:pt x="151691" y="150955"/>
                  </a:cubicBezTo>
                  <a:cubicBezTo>
                    <a:pt x="138009" y="143369"/>
                    <a:pt x="124326" y="136542"/>
                    <a:pt x="110643" y="128956"/>
                  </a:cubicBezTo>
                  <a:cubicBezTo>
                    <a:pt x="108363" y="127439"/>
                    <a:pt x="106842" y="125922"/>
                    <a:pt x="105322" y="124405"/>
                  </a:cubicBezTo>
                  <a:close/>
                  <a:moveTo>
                    <a:pt x="191177" y="122153"/>
                  </a:moveTo>
                  <a:cubicBezTo>
                    <a:pt x="191177" y="127462"/>
                    <a:pt x="191177" y="132771"/>
                    <a:pt x="191177" y="138081"/>
                  </a:cubicBezTo>
                  <a:cubicBezTo>
                    <a:pt x="193456" y="138081"/>
                    <a:pt x="194976" y="138839"/>
                    <a:pt x="197254" y="139598"/>
                  </a:cubicBezTo>
                  <a:cubicBezTo>
                    <a:pt x="210928" y="148700"/>
                    <a:pt x="225361" y="157043"/>
                    <a:pt x="239795" y="166145"/>
                  </a:cubicBezTo>
                  <a:cubicBezTo>
                    <a:pt x="241314" y="166903"/>
                    <a:pt x="243593" y="168420"/>
                    <a:pt x="245112" y="170695"/>
                  </a:cubicBezTo>
                  <a:lnTo>
                    <a:pt x="245112" y="151733"/>
                  </a:lnTo>
                  <a:cubicBezTo>
                    <a:pt x="243593" y="151733"/>
                    <a:pt x="241314" y="151733"/>
                    <a:pt x="239035" y="150216"/>
                  </a:cubicBezTo>
                  <a:cubicBezTo>
                    <a:pt x="225361" y="143390"/>
                    <a:pt x="211688" y="135805"/>
                    <a:pt x="198014" y="128979"/>
                  </a:cubicBezTo>
                  <a:cubicBezTo>
                    <a:pt x="194976" y="127462"/>
                    <a:pt x="192697" y="124428"/>
                    <a:pt x="191177" y="122153"/>
                  </a:cubicBezTo>
                  <a:close/>
                  <a:moveTo>
                    <a:pt x="16459" y="122148"/>
                  </a:moveTo>
                  <a:cubicBezTo>
                    <a:pt x="16459" y="127457"/>
                    <a:pt x="16459" y="132766"/>
                    <a:pt x="16459" y="138075"/>
                  </a:cubicBezTo>
                  <a:cubicBezTo>
                    <a:pt x="17979" y="138833"/>
                    <a:pt x="20258" y="138833"/>
                    <a:pt x="21777" y="140350"/>
                  </a:cubicBezTo>
                  <a:cubicBezTo>
                    <a:pt x="36210" y="148692"/>
                    <a:pt x="50643" y="157793"/>
                    <a:pt x="64317" y="166135"/>
                  </a:cubicBezTo>
                  <a:cubicBezTo>
                    <a:pt x="66596" y="167652"/>
                    <a:pt x="68115" y="169168"/>
                    <a:pt x="70394" y="170685"/>
                  </a:cubicBezTo>
                  <a:lnTo>
                    <a:pt x="70394" y="152484"/>
                  </a:lnTo>
                  <a:cubicBezTo>
                    <a:pt x="68115" y="152484"/>
                    <a:pt x="66596" y="152484"/>
                    <a:pt x="64317" y="150967"/>
                  </a:cubicBezTo>
                  <a:cubicBezTo>
                    <a:pt x="50643" y="143383"/>
                    <a:pt x="36970" y="136558"/>
                    <a:pt x="23296" y="128974"/>
                  </a:cubicBezTo>
                  <a:cubicBezTo>
                    <a:pt x="20258" y="127457"/>
                    <a:pt x="17219" y="124424"/>
                    <a:pt x="16459" y="122148"/>
                  </a:cubicBezTo>
                  <a:close/>
                  <a:moveTo>
                    <a:pt x="290705" y="116045"/>
                  </a:moveTo>
                  <a:cubicBezTo>
                    <a:pt x="289186" y="119079"/>
                    <a:pt x="288427" y="122114"/>
                    <a:pt x="287668" y="125907"/>
                  </a:cubicBezTo>
                  <a:cubicBezTo>
                    <a:pt x="289946" y="125148"/>
                    <a:pt x="292224" y="125907"/>
                    <a:pt x="295261" y="127424"/>
                  </a:cubicBezTo>
                  <a:cubicBezTo>
                    <a:pt x="367402" y="171425"/>
                    <a:pt x="438784" y="214668"/>
                    <a:pt x="510925" y="258669"/>
                  </a:cubicBezTo>
                  <a:cubicBezTo>
                    <a:pt x="513962" y="260945"/>
                    <a:pt x="515481" y="263221"/>
                    <a:pt x="514722" y="266255"/>
                  </a:cubicBezTo>
                  <a:cubicBezTo>
                    <a:pt x="521556" y="260945"/>
                    <a:pt x="527631" y="255634"/>
                    <a:pt x="534466" y="249565"/>
                  </a:cubicBezTo>
                  <a:cubicBezTo>
                    <a:pt x="532947" y="250324"/>
                    <a:pt x="531428" y="249565"/>
                    <a:pt x="530669" y="249565"/>
                  </a:cubicBezTo>
                  <a:cubicBezTo>
                    <a:pt x="528391" y="248048"/>
                    <a:pt x="526872" y="247289"/>
                    <a:pt x="525353" y="246531"/>
                  </a:cubicBezTo>
                  <a:cubicBezTo>
                    <a:pt x="512444" y="238944"/>
                    <a:pt x="499534" y="231358"/>
                    <a:pt x="486625" y="223771"/>
                  </a:cubicBezTo>
                  <a:cubicBezTo>
                    <a:pt x="472197" y="215426"/>
                    <a:pt x="457009" y="207081"/>
                    <a:pt x="442581" y="198736"/>
                  </a:cubicBezTo>
                  <a:cubicBezTo>
                    <a:pt x="393981" y="172184"/>
                    <a:pt x="345380" y="147149"/>
                    <a:pt x="296780" y="122114"/>
                  </a:cubicBezTo>
                  <a:cubicBezTo>
                    <a:pt x="293743" y="120596"/>
                    <a:pt x="291465" y="118321"/>
                    <a:pt x="290705" y="116045"/>
                  </a:cubicBezTo>
                  <a:close/>
                  <a:moveTo>
                    <a:pt x="125846" y="106104"/>
                  </a:moveTo>
                  <a:cubicBezTo>
                    <a:pt x="115394" y="106199"/>
                    <a:pt x="106082" y="109613"/>
                    <a:pt x="105322" y="116819"/>
                  </a:cubicBezTo>
                  <a:cubicBezTo>
                    <a:pt x="107603" y="115302"/>
                    <a:pt x="109883" y="114544"/>
                    <a:pt x="112924" y="114544"/>
                  </a:cubicBezTo>
                  <a:lnTo>
                    <a:pt x="127367" y="114544"/>
                  </a:lnTo>
                  <a:cubicBezTo>
                    <a:pt x="134208" y="114544"/>
                    <a:pt x="144090" y="117578"/>
                    <a:pt x="150171" y="121371"/>
                  </a:cubicBezTo>
                  <a:cubicBezTo>
                    <a:pt x="150931" y="121371"/>
                    <a:pt x="151691" y="122129"/>
                    <a:pt x="152451" y="122888"/>
                  </a:cubicBezTo>
                  <a:cubicBezTo>
                    <a:pt x="153972" y="123646"/>
                    <a:pt x="155492" y="125164"/>
                    <a:pt x="156252" y="126681"/>
                  </a:cubicBezTo>
                  <a:lnTo>
                    <a:pt x="156252" y="122888"/>
                  </a:lnTo>
                  <a:cubicBezTo>
                    <a:pt x="156252" y="121371"/>
                    <a:pt x="156252" y="119854"/>
                    <a:pt x="155492" y="118336"/>
                  </a:cubicBezTo>
                  <a:cubicBezTo>
                    <a:pt x="154732" y="118336"/>
                    <a:pt x="153972" y="117578"/>
                    <a:pt x="153212" y="117578"/>
                  </a:cubicBezTo>
                  <a:cubicBezTo>
                    <a:pt x="152451" y="116819"/>
                    <a:pt x="151691" y="116061"/>
                    <a:pt x="150171" y="116061"/>
                  </a:cubicBezTo>
                  <a:cubicBezTo>
                    <a:pt x="148651" y="115302"/>
                    <a:pt x="147130" y="114544"/>
                    <a:pt x="147891" y="114544"/>
                  </a:cubicBezTo>
                  <a:lnTo>
                    <a:pt x="148651" y="114544"/>
                  </a:lnTo>
                  <a:cubicBezTo>
                    <a:pt x="150171" y="114544"/>
                    <a:pt x="151691" y="114544"/>
                    <a:pt x="153212" y="115302"/>
                  </a:cubicBezTo>
                  <a:cubicBezTo>
                    <a:pt x="147891" y="109234"/>
                    <a:pt x="136298" y="106010"/>
                    <a:pt x="125846" y="106104"/>
                  </a:cubicBezTo>
                  <a:close/>
                  <a:moveTo>
                    <a:pt x="38299" y="106032"/>
                  </a:moveTo>
                  <a:cubicBezTo>
                    <a:pt x="26715" y="106222"/>
                    <a:pt x="16459" y="110014"/>
                    <a:pt x="16459" y="117598"/>
                  </a:cubicBezTo>
                  <a:lnTo>
                    <a:pt x="16459" y="118357"/>
                  </a:lnTo>
                  <a:cubicBezTo>
                    <a:pt x="16459" y="117598"/>
                    <a:pt x="17219" y="117598"/>
                    <a:pt x="17219" y="116840"/>
                  </a:cubicBezTo>
                  <a:cubicBezTo>
                    <a:pt x="19498" y="115323"/>
                    <a:pt x="22536" y="114565"/>
                    <a:pt x="25575" y="114565"/>
                  </a:cubicBezTo>
                  <a:lnTo>
                    <a:pt x="39249" y="114565"/>
                  </a:lnTo>
                  <a:cubicBezTo>
                    <a:pt x="46845" y="114565"/>
                    <a:pt x="56720" y="117598"/>
                    <a:pt x="62798" y="121390"/>
                  </a:cubicBezTo>
                  <a:cubicBezTo>
                    <a:pt x="63557" y="122148"/>
                    <a:pt x="64317" y="122148"/>
                    <a:pt x="65077" y="122907"/>
                  </a:cubicBezTo>
                  <a:cubicBezTo>
                    <a:pt x="66596" y="124424"/>
                    <a:pt x="68875" y="125940"/>
                    <a:pt x="70394" y="128216"/>
                  </a:cubicBezTo>
                  <a:lnTo>
                    <a:pt x="70394" y="122907"/>
                  </a:lnTo>
                  <a:cubicBezTo>
                    <a:pt x="70394" y="121390"/>
                    <a:pt x="69634" y="120632"/>
                    <a:pt x="69634" y="119873"/>
                  </a:cubicBezTo>
                  <a:cubicBezTo>
                    <a:pt x="68115" y="119115"/>
                    <a:pt x="67355" y="118357"/>
                    <a:pt x="65836" y="117598"/>
                  </a:cubicBezTo>
                  <a:cubicBezTo>
                    <a:pt x="65077" y="116840"/>
                    <a:pt x="63557" y="116840"/>
                    <a:pt x="62798" y="116081"/>
                  </a:cubicBezTo>
                  <a:cubicBezTo>
                    <a:pt x="61278" y="115323"/>
                    <a:pt x="59759" y="114565"/>
                    <a:pt x="60519" y="114565"/>
                  </a:cubicBezTo>
                  <a:lnTo>
                    <a:pt x="61278" y="114565"/>
                  </a:lnTo>
                  <a:cubicBezTo>
                    <a:pt x="63557" y="114565"/>
                    <a:pt x="65836" y="115323"/>
                    <a:pt x="68115" y="116081"/>
                  </a:cubicBezTo>
                  <a:cubicBezTo>
                    <a:pt x="62798" y="109256"/>
                    <a:pt x="49884" y="105843"/>
                    <a:pt x="38299" y="106032"/>
                  </a:cubicBezTo>
                  <a:close/>
                  <a:moveTo>
                    <a:pt x="212637" y="105940"/>
                  </a:moveTo>
                  <a:cubicBezTo>
                    <a:pt x="201242" y="106225"/>
                    <a:pt x="191177" y="110017"/>
                    <a:pt x="191177" y="117602"/>
                  </a:cubicBezTo>
                  <a:cubicBezTo>
                    <a:pt x="191937" y="116843"/>
                    <a:pt x="191937" y="116843"/>
                    <a:pt x="192697" y="116843"/>
                  </a:cubicBezTo>
                  <a:cubicBezTo>
                    <a:pt x="194216" y="114568"/>
                    <a:pt x="197254" y="113809"/>
                    <a:pt x="200293" y="113809"/>
                  </a:cubicBezTo>
                  <a:lnTo>
                    <a:pt x="214726" y="113809"/>
                  </a:lnTo>
                  <a:cubicBezTo>
                    <a:pt x="221563" y="113809"/>
                    <a:pt x="231438" y="116843"/>
                    <a:pt x="237516" y="120636"/>
                  </a:cubicBezTo>
                  <a:cubicBezTo>
                    <a:pt x="238275" y="121394"/>
                    <a:pt x="239035" y="122153"/>
                    <a:pt x="239795" y="122153"/>
                  </a:cubicBezTo>
                  <a:cubicBezTo>
                    <a:pt x="242073" y="123670"/>
                    <a:pt x="243593" y="125945"/>
                    <a:pt x="245112" y="127462"/>
                  </a:cubicBezTo>
                  <a:lnTo>
                    <a:pt x="245112" y="122911"/>
                  </a:lnTo>
                  <a:cubicBezTo>
                    <a:pt x="245112" y="121394"/>
                    <a:pt x="245112" y="119877"/>
                    <a:pt x="244352" y="119119"/>
                  </a:cubicBezTo>
                  <a:cubicBezTo>
                    <a:pt x="243593" y="118360"/>
                    <a:pt x="242073" y="117602"/>
                    <a:pt x="241314" y="116843"/>
                  </a:cubicBezTo>
                  <a:cubicBezTo>
                    <a:pt x="239795" y="116843"/>
                    <a:pt x="239035" y="116085"/>
                    <a:pt x="237516" y="115326"/>
                  </a:cubicBezTo>
                  <a:cubicBezTo>
                    <a:pt x="235996" y="114568"/>
                    <a:pt x="235237" y="113809"/>
                    <a:pt x="235237" y="113809"/>
                  </a:cubicBezTo>
                  <a:lnTo>
                    <a:pt x="235996" y="113809"/>
                  </a:lnTo>
                  <a:cubicBezTo>
                    <a:pt x="238275" y="113809"/>
                    <a:pt x="240554" y="114568"/>
                    <a:pt x="242073" y="115326"/>
                  </a:cubicBezTo>
                  <a:cubicBezTo>
                    <a:pt x="236756" y="108879"/>
                    <a:pt x="224032" y="105656"/>
                    <a:pt x="212637" y="105940"/>
                  </a:cubicBezTo>
                  <a:close/>
                  <a:moveTo>
                    <a:pt x="474475" y="104665"/>
                  </a:moveTo>
                  <a:cubicBezTo>
                    <a:pt x="468400" y="102389"/>
                    <a:pt x="468400" y="103148"/>
                    <a:pt x="473715" y="106182"/>
                  </a:cubicBezTo>
                  <a:cubicBezTo>
                    <a:pt x="479031" y="109217"/>
                    <a:pt x="484347" y="112251"/>
                    <a:pt x="489662" y="115286"/>
                  </a:cubicBezTo>
                  <a:cubicBezTo>
                    <a:pt x="491940" y="116803"/>
                    <a:pt x="494219" y="117562"/>
                    <a:pt x="496497" y="119079"/>
                  </a:cubicBezTo>
                  <a:cubicBezTo>
                    <a:pt x="491940" y="115286"/>
                    <a:pt x="487384" y="111493"/>
                    <a:pt x="482828" y="107700"/>
                  </a:cubicBezTo>
                  <a:cubicBezTo>
                    <a:pt x="482828" y="107700"/>
                    <a:pt x="482828" y="107700"/>
                    <a:pt x="482069" y="106941"/>
                  </a:cubicBezTo>
                  <a:cubicBezTo>
                    <a:pt x="479790" y="106182"/>
                    <a:pt x="476753" y="105424"/>
                    <a:pt x="474475" y="104665"/>
                  </a:cubicBezTo>
                  <a:close/>
                  <a:moveTo>
                    <a:pt x="133923" y="97286"/>
                  </a:moveTo>
                  <a:cubicBezTo>
                    <a:pt x="153212" y="97665"/>
                    <a:pt x="171455" y="106199"/>
                    <a:pt x="171455" y="123646"/>
                  </a:cubicBezTo>
                  <a:lnTo>
                    <a:pt x="171455" y="278396"/>
                  </a:lnTo>
                  <a:cubicBezTo>
                    <a:pt x="171455" y="278396"/>
                    <a:pt x="170695" y="278396"/>
                    <a:pt x="170695" y="278396"/>
                  </a:cubicBezTo>
                  <a:cubicBezTo>
                    <a:pt x="170695" y="278396"/>
                    <a:pt x="171455" y="278396"/>
                    <a:pt x="171455" y="279154"/>
                  </a:cubicBezTo>
                  <a:cubicBezTo>
                    <a:pt x="163094" y="309497"/>
                    <a:pt x="90119" y="310256"/>
                    <a:pt x="90119" y="275362"/>
                  </a:cubicBezTo>
                  <a:lnTo>
                    <a:pt x="90119" y="179022"/>
                  </a:lnTo>
                  <a:cubicBezTo>
                    <a:pt x="90119" y="161575"/>
                    <a:pt x="85558" y="137301"/>
                    <a:pt x="90119" y="119854"/>
                  </a:cubicBezTo>
                  <a:cubicBezTo>
                    <a:pt x="94300" y="104683"/>
                    <a:pt x="114634" y="96907"/>
                    <a:pt x="133923" y="97286"/>
                  </a:cubicBezTo>
                  <a:close/>
                  <a:moveTo>
                    <a:pt x="221278" y="97028"/>
                  </a:moveTo>
                  <a:cubicBezTo>
                    <a:pt x="240934" y="97313"/>
                    <a:pt x="259545" y="105846"/>
                    <a:pt x="259545" y="123670"/>
                  </a:cubicBezTo>
                  <a:lnTo>
                    <a:pt x="259545" y="278400"/>
                  </a:lnTo>
                  <a:cubicBezTo>
                    <a:pt x="259545" y="278400"/>
                    <a:pt x="259545" y="279158"/>
                    <a:pt x="259545" y="279158"/>
                  </a:cubicBezTo>
                  <a:cubicBezTo>
                    <a:pt x="251189" y="309498"/>
                    <a:pt x="176744" y="310256"/>
                    <a:pt x="176744" y="275366"/>
                  </a:cubicBezTo>
                  <a:lnTo>
                    <a:pt x="176744" y="179039"/>
                  </a:lnTo>
                  <a:cubicBezTo>
                    <a:pt x="176744" y="161594"/>
                    <a:pt x="172186" y="137322"/>
                    <a:pt x="176744" y="119877"/>
                  </a:cubicBezTo>
                  <a:cubicBezTo>
                    <a:pt x="180922" y="104708"/>
                    <a:pt x="201622" y="96744"/>
                    <a:pt x="221278" y="97028"/>
                  </a:cubicBezTo>
                  <a:close/>
                  <a:moveTo>
                    <a:pt x="46560" y="96742"/>
                  </a:moveTo>
                  <a:cubicBezTo>
                    <a:pt x="66216" y="97122"/>
                    <a:pt x="84827" y="105843"/>
                    <a:pt x="84827" y="123665"/>
                  </a:cubicBezTo>
                  <a:lnTo>
                    <a:pt x="84827" y="278376"/>
                  </a:lnTo>
                  <a:cubicBezTo>
                    <a:pt x="84827" y="278376"/>
                    <a:pt x="84827" y="279135"/>
                    <a:pt x="84827" y="279135"/>
                  </a:cubicBezTo>
                  <a:cubicBezTo>
                    <a:pt x="76471" y="309470"/>
                    <a:pt x="2026" y="310987"/>
                    <a:pt x="2026" y="275343"/>
                  </a:cubicBezTo>
                  <a:cubicBezTo>
                    <a:pt x="2026" y="242732"/>
                    <a:pt x="2026" y="210880"/>
                    <a:pt x="2026" y="179028"/>
                  </a:cubicBezTo>
                  <a:cubicBezTo>
                    <a:pt x="2026" y="161585"/>
                    <a:pt x="-2532" y="137316"/>
                    <a:pt x="2026" y="119873"/>
                  </a:cubicBezTo>
                  <a:cubicBezTo>
                    <a:pt x="6204" y="104326"/>
                    <a:pt x="26905" y="96363"/>
                    <a:pt x="46560" y="96742"/>
                  </a:cubicBezTo>
                  <a:close/>
                  <a:moveTo>
                    <a:pt x="357531" y="56871"/>
                  </a:moveTo>
                  <a:cubicBezTo>
                    <a:pt x="354493" y="84940"/>
                    <a:pt x="346140" y="102389"/>
                    <a:pt x="316524" y="107700"/>
                  </a:cubicBezTo>
                  <a:lnTo>
                    <a:pt x="327155" y="107700"/>
                  </a:lnTo>
                  <a:cubicBezTo>
                    <a:pt x="332471" y="107700"/>
                    <a:pt x="337027" y="105424"/>
                    <a:pt x="341584" y="101631"/>
                  </a:cubicBezTo>
                  <a:cubicBezTo>
                    <a:pt x="346140" y="97837"/>
                    <a:pt x="352215" y="95561"/>
                    <a:pt x="358290" y="98596"/>
                  </a:cubicBezTo>
                  <a:cubicBezTo>
                    <a:pt x="373477" y="106941"/>
                    <a:pt x="388665" y="116045"/>
                    <a:pt x="403853" y="125148"/>
                  </a:cubicBezTo>
                  <a:cubicBezTo>
                    <a:pt x="457009" y="151701"/>
                    <a:pt x="507128" y="185839"/>
                    <a:pt x="555728" y="221495"/>
                  </a:cubicBezTo>
                  <a:cubicBezTo>
                    <a:pt x="557247" y="222254"/>
                    <a:pt x="558766" y="223771"/>
                    <a:pt x="560284" y="224530"/>
                  </a:cubicBezTo>
                  <a:cubicBezTo>
                    <a:pt x="561803" y="226047"/>
                    <a:pt x="561803" y="227565"/>
                    <a:pt x="561044" y="229840"/>
                  </a:cubicBezTo>
                  <a:cubicBezTo>
                    <a:pt x="578510" y="215426"/>
                    <a:pt x="592938" y="199495"/>
                    <a:pt x="571675" y="182046"/>
                  </a:cubicBezTo>
                  <a:cubicBezTo>
                    <a:pt x="571675" y="182046"/>
                    <a:pt x="570916" y="182046"/>
                    <a:pt x="570916" y="181288"/>
                  </a:cubicBezTo>
                  <a:cubicBezTo>
                    <a:pt x="507887" y="146390"/>
                    <a:pt x="445618" y="110734"/>
                    <a:pt x="384109" y="74320"/>
                  </a:cubicBezTo>
                  <a:cubicBezTo>
                    <a:pt x="378034" y="70526"/>
                    <a:pt x="371199" y="67492"/>
                    <a:pt x="364365" y="63699"/>
                  </a:cubicBezTo>
                  <a:cubicBezTo>
                    <a:pt x="362087" y="62181"/>
                    <a:pt x="359049" y="59905"/>
                    <a:pt x="357531" y="56871"/>
                  </a:cubicBezTo>
                  <a:close/>
                  <a:moveTo>
                    <a:pt x="358290" y="33353"/>
                  </a:moveTo>
                  <a:cubicBezTo>
                    <a:pt x="358290" y="36388"/>
                    <a:pt x="358290" y="39422"/>
                    <a:pt x="358290" y="41698"/>
                  </a:cubicBezTo>
                  <a:cubicBezTo>
                    <a:pt x="358290" y="41698"/>
                    <a:pt x="359049" y="41698"/>
                    <a:pt x="359049" y="42457"/>
                  </a:cubicBezTo>
                  <a:cubicBezTo>
                    <a:pt x="361327" y="43974"/>
                    <a:pt x="368162" y="47009"/>
                    <a:pt x="374237" y="49284"/>
                  </a:cubicBezTo>
                  <a:cubicBezTo>
                    <a:pt x="388665" y="55354"/>
                    <a:pt x="403093" y="61423"/>
                    <a:pt x="417521" y="66733"/>
                  </a:cubicBezTo>
                  <a:cubicBezTo>
                    <a:pt x="423596" y="69009"/>
                    <a:pt x="423596" y="68250"/>
                    <a:pt x="418281" y="65216"/>
                  </a:cubicBezTo>
                  <a:cubicBezTo>
                    <a:pt x="400815" y="55354"/>
                    <a:pt x="382590" y="46250"/>
                    <a:pt x="365124" y="37146"/>
                  </a:cubicBezTo>
                  <a:cubicBezTo>
                    <a:pt x="362087" y="36388"/>
                    <a:pt x="360568" y="34870"/>
                    <a:pt x="358290" y="33353"/>
                  </a:cubicBezTo>
                  <a:close/>
                  <a:moveTo>
                    <a:pt x="365884" y="15904"/>
                  </a:moveTo>
                  <a:cubicBezTo>
                    <a:pt x="362087" y="15146"/>
                    <a:pt x="359049" y="15904"/>
                    <a:pt x="358290" y="18180"/>
                  </a:cubicBezTo>
                  <a:cubicBezTo>
                    <a:pt x="358290" y="18939"/>
                    <a:pt x="358290" y="18939"/>
                    <a:pt x="358290" y="18939"/>
                  </a:cubicBezTo>
                  <a:cubicBezTo>
                    <a:pt x="361327" y="18939"/>
                    <a:pt x="365124" y="19698"/>
                    <a:pt x="368921" y="21215"/>
                  </a:cubicBezTo>
                  <a:cubicBezTo>
                    <a:pt x="380312" y="27284"/>
                    <a:pt x="391703" y="32594"/>
                    <a:pt x="402334" y="38663"/>
                  </a:cubicBezTo>
                  <a:cubicBezTo>
                    <a:pt x="396259" y="34112"/>
                    <a:pt x="390184" y="29560"/>
                    <a:pt x="384868" y="25767"/>
                  </a:cubicBezTo>
                  <a:cubicBezTo>
                    <a:pt x="380312" y="23491"/>
                    <a:pt x="375756" y="21215"/>
                    <a:pt x="371199" y="18939"/>
                  </a:cubicBezTo>
                  <a:cubicBezTo>
                    <a:pt x="368921" y="18180"/>
                    <a:pt x="367402" y="16663"/>
                    <a:pt x="365884" y="15904"/>
                  </a:cubicBezTo>
                  <a:close/>
                  <a:moveTo>
                    <a:pt x="358053" y="862"/>
                  </a:moveTo>
                  <a:cubicBezTo>
                    <a:pt x="374569" y="-4721"/>
                    <a:pt x="398347" y="18180"/>
                    <a:pt x="411446" y="29560"/>
                  </a:cubicBezTo>
                  <a:cubicBezTo>
                    <a:pt x="462325" y="72802"/>
                    <a:pt x="513203" y="115286"/>
                    <a:pt x="564081" y="158528"/>
                  </a:cubicBezTo>
                  <a:cubicBezTo>
                    <a:pt x="583825" y="174460"/>
                    <a:pt x="617997" y="193426"/>
                    <a:pt x="588381" y="218461"/>
                  </a:cubicBezTo>
                  <a:cubicBezTo>
                    <a:pt x="542059" y="257152"/>
                    <a:pt x="495737" y="296601"/>
                    <a:pt x="449415" y="335291"/>
                  </a:cubicBezTo>
                  <a:cubicBezTo>
                    <a:pt x="430431" y="351981"/>
                    <a:pt x="386387" y="407362"/>
                    <a:pt x="355252" y="397500"/>
                  </a:cubicBezTo>
                  <a:cubicBezTo>
                    <a:pt x="337027" y="392189"/>
                    <a:pt x="343862" y="358809"/>
                    <a:pt x="343862" y="346671"/>
                  </a:cubicBezTo>
                  <a:cubicBezTo>
                    <a:pt x="343862" y="314808"/>
                    <a:pt x="321080" y="302670"/>
                    <a:pt x="292224" y="299635"/>
                  </a:cubicBezTo>
                  <a:cubicBezTo>
                    <a:pt x="287668" y="299635"/>
                    <a:pt x="278555" y="297359"/>
                    <a:pt x="277036" y="292808"/>
                  </a:cubicBezTo>
                  <a:cubicBezTo>
                    <a:pt x="268683" y="273083"/>
                    <a:pt x="272480" y="250324"/>
                    <a:pt x="272480" y="229840"/>
                  </a:cubicBezTo>
                  <a:lnTo>
                    <a:pt x="272480" y="131217"/>
                  </a:lnTo>
                  <a:cubicBezTo>
                    <a:pt x="272480" y="114527"/>
                    <a:pt x="274758" y="103906"/>
                    <a:pt x="292983" y="99355"/>
                  </a:cubicBezTo>
                  <a:cubicBezTo>
                    <a:pt x="307412" y="95561"/>
                    <a:pt x="330952" y="107700"/>
                    <a:pt x="338546" y="85699"/>
                  </a:cubicBezTo>
                  <a:cubicBezTo>
                    <a:pt x="346140" y="65216"/>
                    <a:pt x="343862" y="43215"/>
                    <a:pt x="343862" y="21973"/>
                  </a:cubicBezTo>
                  <a:cubicBezTo>
                    <a:pt x="343862" y="21215"/>
                    <a:pt x="343102" y="20456"/>
                    <a:pt x="343862" y="19698"/>
                  </a:cubicBezTo>
                  <a:cubicBezTo>
                    <a:pt x="343862" y="18939"/>
                    <a:pt x="343862" y="18180"/>
                    <a:pt x="344621" y="17422"/>
                  </a:cubicBezTo>
                  <a:cubicBezTo>
                    <a:pt x="347849" y="7749"/>
                    <a:pt x="352547" y="2723"/>
                    <a:pt x="358053" y="862"/>
                  </a:cubicBezTo>
                  <a:close/>
                </a:path>
              </a:pathLst>
            </a:cu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A73AF"/>
                  </a:solidFill>
                  <a:latin typeface="黑体" panose="02010609060101010101" charset="-122"/>
                  <a:ea typeface="黑体" panose="02010609060101010101" charset="-122"/>
                </a:rPr>
                <a:t>希望能获得自己研究领域内的、感兴趣的</a:t>
              </a:r>
              <a:endParaRPr lang="en-US" altLang="zh-CN" sz="2000" b="1" dirty="0">
                <a:solidFill>
                  <a:srgbClr val="4A73AF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A73AF"/>
                  </a:solidFill>
                  <a:latin typeface="黑体" panose="02010609060101010101" charset="-122"/>
                  <a:ea typeface="黑体" panose="02010609060101010101" charset="-122"/>
                </a:rPr>
                <a:t>刊物更新消息并及时阅读？</a:t>
              </a:r>
            </a:p>
          </p:txBody>
        </p:sp>
      </p:grpSp>
      <p:pic>
        <p:nvPicPr>
          <p:cNvPr id="85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" y="1125855"/>
            <a:ext cx="11620500" cy="57721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从检索结果中订阅</a:t>
            </a:r>
          </a:p>
        </p:txBody>
      </p:sp>
      <p:sp>
        <p:nvSpPr>
          <p:cNvPr id="11" name="矩形 10"/>
          <p:cNvSpPr/>
          <p:nvPr/>
        </p:nvSpPr>
        <p:spPr>
          <a:xfrm>
            <a:off x="11108055" y="2376805"/>
            <a:ext cx="797560" cy="314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50" y="1899920"/>
            <a:ext cx="62103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" y="1209675"/>
            <a:ext cx="11995785" cy="563308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从检索结果中订阅</a:t>
            </a:r>
          </a:p>
        </p:txBody>
      </p:sp>
      <p:sp>
        <p:nvSpPr>
          <p:cNvPr id="5" name="矩形 4"/>
          <p:cNvSpPr/>
          <p:nvPr/>
        </p:nvSpPr>
        <p:spPr>
          <a:xfrm>
            <a:off x="8749030" y="3234055"/>
            <a:ext cx="828040" cy="248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从检索结果中订阅</a:t>
            </a:r>
          </a:p>
        </p:txBody>
      </p:sp>
      <p:pic>
        <p:nvPicPr>
          <p:cNvPr id="3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1097915"/>
            <a:ext cx="11498580" cy="5782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46345" y="1479550"/>
            <a:ext cx="6365240" cy="484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全球学术快报</a:t>
            </a:r>
            <a:r>
              <a:rPr lang="zh-CN" altLang="en-US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是中国知网专为机构读者打造的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移动端文献服务平台</a:t>
            </a:r>
            <a:r>
              <a:rPr lang="zh-CN" altLang="en-US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，是移动的</a:t>
            </a:r>
            <a:r>
              <a:rPr lang="en-US" altLang="zh-CN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CNKI</a:t>
            </a:r>
            <a:r>
              <a:rPr lang="zh-CN" altLang="en-US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学术资源库。</a:t>
            </a:r>
            <a:endParaRPr lang="en-US" altLang="zh-CN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u="sng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定制：定制快报、学科、会议、项目、期刊等</a:t>
            </a:r>
            <a:endParaRPr lang="zh-CN" altLang="en-US" b="1" u="sng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b="1" u="sng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u="sng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推送：个性化推荐</a:t>
            </a:r>
            <a:endParaRPr lang="zh-CN" altLang="en-US" b="1" u="sng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同步</a:t>
            </a:r>
            <a:r>
              <a:rPr lang="zh-CN" altLang="en-US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：下载的文件跨平台同步，标注信息同步，个人信息跨平台同步</a:t>
            </a:r>
            <a:endParaRPr lang="zh-CN" altLang="en-US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检索下载</a:t>
            </a:r>
            <a:r>
              <a:rPr lang="zh-CN" altLang="en-US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：文献、出版物、高级检索</a:t>
            </a:r>
            <a:endParaRPr lang="zh-CN" altLang="en-US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管理</a:t>
            </a:r>
            <a:r>
              <a:rPr lang="zh-CN" altLang="en-US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：机构账号关联，漫游权限管理；已下载文献管理，个人信息管理</a:t>
            </a:r>
            <a:endParaRPr lang="en-US" altLang="zh-CN" dirty="0">
              <a:solidFill>
                <a:srgbClr val="617BA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dirty="0">
              <a:solidFill>
                <a:srgbClr val="617BA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51" y="1579103"/>
            <a:ext cx="2461208" cy="4368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17BA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65" y="41275"/>
            <a:ext cx="3144520" cy="6815455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380" y="41275"/>
            <a:ext cx="3146425" cy="6815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矩形 17"/>
          <p:cNvSpPr/>
          <p:nvPr/>
        </p:nvSpPr>
        <p:spPr>
          <a:xfrm>
            <a:off x="6183630" y="1151255"/>
            <a:ext cx="1107440" cy="349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98805" y="41910"/>
            <a:ext cx="3166110" cy="6858000"/>
            <a:chOff x="943" y="66"/>
            <a:chExt cx="4986" cy="108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" y="66"/>
              <a:ext cx="4987" cy="108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rcRect l="808"/>
            <a:stretch>
              <a:fillRect/>
            </a:stretch>
          </p:blipFill>
          <p:spPr>
            <a:xfrm>
              <a:off x="982" y="3186"/>
              <a:ext cx="4910" cy="7680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429260" y="390525"/>
            <a:ext cx="3506470" cy="387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374380" y="1806575"/>
            <a:ext cx="3145790" cy="1546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bldLvl="0" animBg="1"/>
      <p:bldP spid="17" grpId="0" bldLvl="0" animBg="1"/>
      <p:bldP spid="17" grpId="1" bldLvl="0" animBg="1"/>
      <p:bldP spid="22" grpId="0" bldLvl="0" animBg="1"/>
      <p:bldP spid="22" grpId="1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599" y="6242600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05" y="0"/>
            <a:ext cx="3355975" cy="6823710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5" y="-8890"/>
            <a:ext cx="3152775" cy="6832600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310" y="1121410"/>
            <a:ext cx="819150" cy="14376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26310" y="1075055"/>
            <a:ext cx="819150" cy="1483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36515" y="1121410"/>
            <a:ext cx="890905" cy="34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7976235" y="1929765"/>
            <a:ext cx="3544570" cy="323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67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4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一站式中英</a:t>
            </a:r>
            <a:r>
              <a:rPr lang="zh-CN" altLang="en-US" sz="24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检</a:t>
            </a:r>
            <a:r>
              <a:rPr lang="zh-CN" altLang="zh-CN" sz="24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索</a:t>
            </a:r>
            <a:r>
              <a:rPr lang="en-US" altLang="zh-CN" sz="24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快</a:t>
            </a:r>
            <a:r>
              <a:rPr lang="zh-CN" altLang="en-US" sz="24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速斩获新情报</a:t>
            </a:r>
            <a:endParaRPr lang="en-US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采用最新的</a:t>
            </a:r>
            <a:r>
              <a:rPr lang="zh-CN" altLang="en-US" sz="2000" u="sng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智能标引</a:t>
            </a:r>
            <a:r>
              <a:rPr lang="zh-CN" altLang="zh-CN" sz="2000" u="sng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技术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，不仅是检索结果的简单罗列，而且</a:t>
            </a:r>
            <a:r>
              <a:rPr lang="zh-CN" altLang="en-US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精准定位最相关最新的目标文献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，让用户在手机屏上一键锁定所需内容。</a:t>
            </a:r>
          </a:p>
        </p:txBody>
      </p:sp>
      <p:pic>
        <p:nvPicPr>
          <p:cNvPr id="16" name="图片 40" descr="图片1"/>
          <p:cNvPicPr>
            <a:picLocks noChangeAspect="1"/>
          </p:cNvPicPr>
          <p:nvPr/>
        </p:nvPicPr>
        <p:blipFill>
          <a:blip r:embed="rId5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effectLst/>
                <a:latin typeface="+mj-ea"/>
                <a:cs typeface="+mn-ea"/>
                <a:sym typeface="+mn-lt"/>
              </a:rPr>
              <a:t>论文写作的意义是什么？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532664" y="1318031"/>
            <a:ext cx="5280580" cy="1084220"/>
            <a:chOff x="2652806" y="2318197"/>
            <a:chExt cx="5280580" cy="1084220"/>
          </a:xfrm>
        </p:grpSpPr>
        <p:sp>
          <p:nvSpPr>
            <p:cNvPr id="11" name="矩形 10"/>
            <p:cNvSpPr/>
            <p:nvPr/>
          </p:nvSpPr>
          <p:spPr>
            <a:xfrm>
              <a:off x="2652806" y="2318197"/>
              <a:ext cx="4121785" cy="566420"/>
            </a:xfrm>
            <a:prstGeom prst="rect">
              <a:avLst/>
            </a:prstGeom>
            <a:noFill/>
            <a:ln w="6350" cap="flat" cmpd="sng">
              <a:solidFill>
                <a:srgbClr val="617BA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2400" dirty="0">
                  <a:solidFill>
                    <a:srgbClr val="617BA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为什么要写论文？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954591" y="2318197"/>
              <a:ext cx="978795" cy="566671"/>
            </a:xfrm>
            <a:prstGeom prst="rect">
              <a:avLst/>
            </a:prstGeom>
            <a:solidFill>
              <a:srgbClr val="617BAF"/>
            </a:solidFill>
            <a:ln>
              <a:solidFill>
                <a:srgbClr val="617BA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检索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 rot="19680000">
              <a:off x="7334518" y="2988777"/>
              <a:ext cx="218941" cy="413640"/>
              <a:chOff x="8899301" y="528034"/>
              <a:chExt cx="218941" cy="413640"/>
            </a:xfrm>
          </p:grpSpPr>
          <p:sp>
            <p:nvSpPr>
              <p:cNvPr id="14" name="等腰三角形 13"/>
              <p:cNvSpPr/>
              <p:nvPr/>
            </p:nvSpPr>
            <p:spPr>
              <a:xfrm>
                <a:off x="8899301" y="528034"/>
                <a:ext cx="218941" cy="298168"/>
              </a:xfrm>
              <a:prstGeom prst="triangle">
                <a:avLst/>
              </a:prstGeom>
              <a:solidFill>
                <a:srgbClr val="617BAF"/>
              </a:solidFill>
              <a:ln w="12700" cmpd="sng">
                <a:solidFill>
                  <a:srgbClr val="617BA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970135" y="826202"/>
                <a:ext cx="77273" cy="115472"/>
              </a:xfrm>
              <a:prstGeom prst="rect">
                <a:avLst/>
              </a:prstGeom>
              <a:solidFill>
                <a:srgbClr val="617BAF"/>
              </a:solidFill>
              <a:ln w="12700" cmpd="sng">
                <a:solidFill>
                  <a:srgbClr val="617BA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871311" y="2663278"/>
            <a:ext cx="2980599" cy="307467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457200" indent="-457200" algn="l">
              <a:buFont typeface="+mj-lt"/>
              <a:buAutoNum type="alphaLcParenR"/>
            </a:pP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培养思考能力：</a:t>
            </a:r>
            <a:endParaRPr lang="zh-CN" sz="2000" b="1" dirty="0">
              <a:solidFill>
                <a:srgbClr val="6EA278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indent="0" algn="l">
              <a:buFont typeface="+mj-lt"/>
              <a:buNone/>
            </a:pPr>
            <a:r>
              <a:rPr 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论文写作对学生综合能力的培养、整体素质的提高有重要意义。论文不同于平时考试，学生只能被动地接受考核，而是要</a:t>
            </a: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培养大家独立地、主动地发现问题、分析问题并最终解决问题的能力。。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529455" y="2653030"/>
            <a:ext cx="3133090" cy="307467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l">
              <a:buFont typeface="+mj-lt"/>
              <a:buAutoNum type="alphaLcParenR" startAt="2"/>
            </a:pP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磨砺心智：</a:t>
            </a:r>
            <a:endParaRPr lang="zh-CN" sz="2000" b="1" dirty="0">
              <a:solidFill>
                <a:srgbClr val="6EA278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indent="0" algn="l">
              <a:buFont typeface="+mj-lt"/>
              <a:buNone/>
            </a:pPr>
            <a:r>
              <a:rPr 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论文写作是学生初步做学问的过程，</a:t>
            </a:r>
            <a:r>
              <a:rPr 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也是一项创造性的活动。人生每一次迈出第一步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的过程都是充满艰难的。</a:t>
            </a:r>
            <a:r>
              <a:rPr 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在这个过程中，</a:t>
            </a: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磨砺心智，培养严谨求实的作风，对以后的工作和生活会产生良好的影响。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339455" y="2652756"/>
            <a:ext cx="2980800" cy="307467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l">
              <a:buFont typeface="+mj-lt"/>
              <a:buAutoNum type="alphaLcParenR" startAt="3"/>
            </a:pP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提高</a:t>
            </a:r>
            <a:r>
              <a:rPr lang="zh-CN" altLang="en-US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知识专业度：</a:t>
            </a:r>
            <a:endParaRPr lang="zh-CN" altLang="en-US" sz="2000" b="1" dirty="0">
              <a:solidFill>
                <a:srgbClr val="6EA278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indent="0" algn="l">
              <a:buFont typeface="+mj-lt"/>
              <a:buNone/>
            </a:pPr>
            <a:r>
              <a:rPr 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论文写作能使学生在掌握大学课本中所载基础知识的情况下，在某个方面有所拓展。并由此加深该知识方向的专业度，</a:t>
            </a: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为毕业后的求职、工作和学习打下良好的基础，提升个人核心竞争力。</a:t>
            </a:r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5160" y="-14605"/>
            <a:ext cx="3166110" cy="6858000"/>
            <a:chOff x="943" y="66"/>
            <a:chExt cx="4986" cy="108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" y="66"/>
              <a:ext cx="4987" cy="108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rcRect l="808"/>
            <a:stretch>
              <a:fillRect/>
            </a:stretch>
          </p:blipFill>
          <p:spPr>
            <a:xfrm>
              <a:off x="982" y="3186"/>
              <a:ext cx="4910" cy="7680"/>
            </a:xfrm>
            <a:prstGeom prst="rect">
              <a:avLst/>
            </a:prstGeom>
          </p:spPr>
        </p:pic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599" y="6242600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6" name="图片 40" descr="图片1"/>
          <p:cNvPicPr>
            <a:picLocks noChangeAspect="1"/>
          </p:cNvPicPr>
          <p:nvPr/>
        </p:nvPicPr>
        <p:blipFill>
          <a:blip r:embed="rId4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2985770" y="289560"/>
            <a:ext cx="426085" cy="478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780" y="1737360"/>
            <a:ext cx="9578340" cy="4568190"/>
          </a:xfrm>
          <a:prstGeom prst="rect">
            <a:avLst/>
          </a:prstGeom>
          <a:ln>
            <a:solidFill>
              <a:srgbClr val="617BAF"/>
            </a:solidFill>
          </a:ln>
        </p:spPr>
      </p:pic>
      <p:cxnSp>
        <p:nvCxnSpPr>
          <p:cNvPr id="2" name="连接符: 肘形 11"/>
          <p:cNvCxnSpPr/>
          <p:nvPr/>
        </p:nvCxnSpPr>
        <p:spPr>
          <a:xfrm>
            <a:off x="3411855" y="539115"/>
            <a:ext cx="2423795" cy="2033270"/>
          </a:xfrm>
          <a:prstGeom prst="bentConnector3">
            <a:avLst>
              <a:gd name="adj1" fmla="val 5001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329805" y="5473065"/>
            <a:ext cx="1988820" cy="833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8200390" y="3921125"/>
            <a:ext cx="3320415" cy="967740"/>
          </a:xfrm>
          <a:prstGeom prst="rect">
            <a:avLst/>
          </a:prstGeom>
          <a:pattFill prst="pct25">
            <a:fgClr>
              <a:schemeClr val="bg1"/>
            </a:fgClr>
            <a:bgClr>
              <a:srgbClr val="FFFF00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用</a:t>
            </a:r>
            <a:r>
              <a:rPr lang="en-US" altLang="zh-CN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全球学术快报</a:t>
            </a:r>
            <a:r>
              <a:rPr lang="en-US" altLang="zh-CN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扫一扫，实现手机阅读</a:t>
            </a:r>
            <a:r>
              <a:rPr lang="en-US" altLang="zh-CN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~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8" grpId="0" bldLvl="0" animBg="1"/>
      <p:bldP spid="8" grpId="1" bldLvl="0" animBg="1"/>
      <p:bldP spid="41" grpId="0" bldLvl="0" animBg="1"/>
      <p:bldP spid="4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599" y="6242600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6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92125" y="2292350"/>
            <a:ext cx="4831715" cy="186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67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 dirty="0">
                <a:solidFill>
                  <a:srgbClr val="617BA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个性化定制与推送，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快</a:t>
            </a:r>
            <a:r>
              <a:rPr lang="zh-CN" altLang="en-US" sz="2400" b="1" dirty="0">
                <a:solidFill>
                  <a:srgbClr val="617BA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速推送</a:t>
            </a:r>
            <a:endParaRPr lang="en-US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满足用户按照学科、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期刊、学者、主题、热点、项目</a:t>
            </a: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定制，创建用户自己的“学术快报”，即时获取最新的学术动态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136640" y="14605"/>
            <a:ext cx="3301365" cy="6858000"/>
            <a:chOff x="943" y="66"/>
            <a:chExt cx="4986" cy="10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" y="66"/>
              <a:ext cx="4987" cy="108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rcRect l="808"/>
            <a:stretch>
              <a:fillRect/>
            </a:stretch>
          </p:blipFill>
          <p:spPr>
            <a:xfrm>
              <a:off x="982" y="3186"/>
              <a:ext cx="4910" cy="768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7108190" y="6242685"/>
            <a:ext cx="514350" cy="495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rcRect t="5026" b="3215"/>
          <a:stretch>
            <a:fillRect/>
          </a:stretch>
        </p:blipFill>
        <p:spPr>
          <a:xfrm>
            <a:off x="9265920" y="1038225"/>
            <a:ext cx="2879725" cy="5724525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t="5138" b="7634"/>
          <a:stretch>
            <a:fillRect/>
          </a:stretch>
        </p:blipFill>
        <p:spPr>
          <a:xfrm>
            <a:off x="6117590" y="1048385"/>
            <a:ext cx="3029585" cy="5724525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t="5496" b="2743"/>
          <a:stretch>
            <a:fillRect/>
          </a:stretch>
        </p:blipFill>
        <p:spPr>
          <a:xfrm>
            <a:off x="3093720" y="1028700"/>
            <a:ext cx="2888615" cy="5744210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  <a:r>
              <a:rPr lang="en-US" altLang="zh-CN" dirty="0">
                <a:solidFill>
                  <a:srgbClr val="617BAF"/>
                </a:solidFill>
                <a:latin typeface="+mn-ea"/>
                <a:sym typeface="+mn-ea"/>
              </a:rPr>
              <a:t>-</a:t>
            </a:r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订阅功能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t="5884" b="2353"/>
          <a:stretch>
            <a:fillRect/>
          </a:stretch>
        </p:blipFill>
        <p:spPr>
          <a:xfrm>
            <a:off x="29845" y="1028700"/>
            <a:ext cx="2889250" cy="5744210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24100" y="5674995"/>
            <a:ext cx="594995" cy="56769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矩形 6"/>
          <p:cNvSpPr/>
          <p:nvPr/>
        </p:nvSpPr>
        <p:spPr>
          <a:xfrm>
            <a:off x="791845" y="6187440"/>
            <a:ext cx="593725" cy="5753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/>
        </p:nvSpPr>
        <p:spPr>
          <a:xfrm>
            <a:off x="3408680" y="2050415"/>
            <a:ext cx="563245" cy="57467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394335" y="3941445"/>
            <a:ext cx="1625600" cy="1351915"/>
          </a:xfrm>
          <a:prstGeom prst="rect">
            <a:avLst/>
          </a:prstGeom>
          <a:solidFill>
            <a:srgbClr val="617BAF"/>
          </a:solidFill>
          <a:ln w="28575">
            <a:solidFill>
              <a:srgbClr val="617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我的图书馆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中，点击右上角的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号开始订阅；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603375" y="5956935"/>
            <a:ext cx="607060" cy="12128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608580" y="2728595"/>
            <a:ext cx="810895" cy="280098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571240" y="4067175"/>
            <a:ext cx="1949450" cy="1490980"/>
          </a:xfrm>
          <a:prstGeom prst="rect">
            <a:avLst/>
          </a:prstGeom>
          <a:solidFill>
            <a:srgbClr val="617BAF"/>
          </a:solidFill>
          <a:ln>
            <a:solidFill>
              <a:srgbClr val="617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可以订阅学科、期刊、作者、主题、热点、项目等。以学科订阅为例；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4307840" y="1769745"/>
            <a:ext cx="3755390" cy="19113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220710" y="1475740"/>
            <a:ext cx="501650" cy="27241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8" name="矩形 17"/>
          <p:cNvSpPr/>
          <p:nvPr/>
        </p:nvSpPr>
        <p:spPr>
          <a:xfrm>
            <a:off x="6250305" y="4929505"/>
            <a:ext cx="584835" cy="36322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矩形 18"/>
          <p:cNvSpPr/>
          <p:nvPr/>
        </p:nvSpPr>
        <p:spPr>
          <a:xfrm>
            <a:off x="10245725" y="1048385"/>
            <a:ext cx="919480" cy="35179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7975600" y="1737995"/>
            <a:ext cx="1956435" cy="303974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939280" y="6065520"/>
            <a:ext cx="714375" cy="37020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矩形 26"/>
          <p:cNvSpPr/>
          <p:nvPr/>
        </p:nvSpPr>
        <p:spPr>
          <a:xfrm>
            <a:off x="11336655" y="1028700"/>
            <a:ext cx="808990" cy="44767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8" name="图片 40" descr="图片1"/>
          <p:cNvPicPr>
            <a:picLocks noChangeAspect="1"/>
          </p:cNvPicPr>
          <p:nvPr/>
        </p:nvPicPr>
        <p:blipFill>
          <a:blip r:embed="rId6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  <p:bldP spid="17" grpId="0" animBg="1"/>
      <p:bldP spid="18" grpId="0" animBg="1"/>
      <p:bldP spid="19" grpId="0" animBg="1"/>
      <p:bldP spid="25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</a:p>
        </p:txBody>
      </p:sp>
      <p:pic>
        <p:nvPicPr>
          <p:cNvPr id="8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" y="0"/>
            <a:ext cx="3178810" cy="6886575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669925" y="389890"/>
            <a:ext cx="862965" cy="43815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1533525" y="6125210"/>
            <a:ext cx="678815" cy="54038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690" y="-48895"/>
            <a:ext cx="3183255" cy="6887210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600" y="-31750"/>
            <a:ext cx="3164205" cy="6852920"/>
          </a:xfrm>
          <a:prstGeom prst="rect">
            <a:avLst/>
          </a:prstGeom>
          <a:ln>
            <a:solidFill>
              <a:srgbClr val="617BA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9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</a:p>
        </p:txBody>
      </p:sp>
      <p:pic>
        <p:nvPicPr>
          <p:cNvPr id="8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874" b="3198"/>
          <a:stretch>
            <a:fillRect/>
          </a:stretch>
        </p:blipFill>
        <p:spPr>
          <a:xfrm>
            <a:off x="630555" y="23495"/>
            <a:ext cx="3410585" cy="6790055"/>
          </a:xfrm>
          <a:prstGeom prst="rect">
            <a:avLst/>
          </a:prstGeom>
        </p:spPr>
      </p:pic>
      <p:sp>
        <p:nvSpPr>
          <p:cNvPr id="13" name="iṣḷíḓe"/>
          <p:cNvSpPr/>
          <p:nvPr/>
        </p:nvSpPr>
        <p:spPr>
          <a:xfrm>
            <a:off x="139654" y="1758256"/>
            <a:ext cx="1696845" cy="552365"/>
          </a:xfrm>
          <a:prstGeom prst="homePlate">
            <a:avLst/>
          </a:prstGeom>
          <a:solidFill>
            <a:srgbClr val="617BAF"/>
          </a:solidFill>
          <a:ln w="28575" cap="flat" cmpd="sng" algn="ctr">
            <a:solidFill>
              <a:srgbClr val="617BAF"/>
            </a:solidFill>
            <a:prstDash val="solid"/>
            <a:miter lim="800000"/>
          </a:ln>
          <a:effectLst/>
        </p:spPr>
        <p:txBody>
          <a:bodyPr wrap="non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CAJ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t="3369" b="2282"/>
          <a:stretch>
            <a:fillRect/>
          </a:stretch>
        </p:blipFill>
        <p:spPr>
          <a:xfrm>
            <a:off x="4624705" y="0"/>
            <a:ext cx="3287395" cy="6718300"/>
          </a:xfrm>
          <a:prstGeom prst="rect">
            <a:avLst/>
          </a:prstGeom>
        </p:spPr>
      </p:pic>
      <p:sp>
        <p:nvSpPr>
          <p:cNvPr id="6" name="iṣḷíḓe"/>
          <p:cNvSpPr/>
          <p:nvPr/>
        </p:nvSpPr>
        <p:spPr>
          <a:xfrm>
            <a:off x="4041247" y="1758255"/>
            <a:ext cx="1696845" cy="552365"/>
          </a:xfrm>
          <a:prstGeom prst="homePlate">
            <a:avLst/>
          </a:prstGeom>
          <a:solidFill>
            <a:srgbClr val="617BAF"/>
          </a:solidFill>
          <a:ln w="28575" cap="flat" cmpd="sng" algn="ctr">
            <a:solidFill>
              <a:srgbClr val="617BAF"/>
            </a:solidFill>
            <a:prstDash val="solid"/>
            <a:miter lim="800000"/>
          </a:ln>
          <a:effectLst/>
        </p:spPr>
        <p:txBody>
          <a:bodyPr wrap="non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EPUB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t="4653" b="2022"/>
          <a:stretch>
            <a:fillRect/>
          </a:stretch>
        </p:blipFill>
        <p:spPr>
          <a:xfrm>
            <a:off x="8477885" y="23495"/>
            <a:ext cx="3364865" cy="6800850"/>
          </a:xfrm>
          <a:prstGeom prst="rect">
            <a:avLst/>
          </a:prstGeom>
        </p:spPr>
      </p:pic>
      <p:sp>
        <p:nvSpPr>
          <p:cNvPr id="11" name="iṣḷíḓe"/>
          <p:cNvSpPr/>
          <p:nvPr/>
        </p:nvSpPr>
        <p:spPr>
          <a:xfrm>
            <a:off x="7912197" y="1758256"/>
            <a:ext cx="1500585" cy="552365"/>
          </a:xfrm>
          <a:prstGeom prst="homePlate">
            <a:avLst/>
          </a:prstGeom>
          <a:solidFill>
            <a:srgbClr val="617BAF"/>
          </a:solidFill>
          <a:ln w="28575" cap="flat" cmpd="sng" algn="ctr">
            <a:solidFill>
              <a:srgbClr val="617BAF"/>
            </a:solidFill>
            <a:prstDash val="solid"/>
            <a:miter lim="800000"/>
          </a:ln>
          <a:effectLst/>
        </p:spPr>
        <p:txBody>
          <a:bodyPr wrap="non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630" marR="0" lvl="1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HTML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" grpId="0" bldLvl="0" animBg="1"/>
      <p:bldP spid="11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5469" b="20877"/>
          <a:stretch>
            <a:fillRect/>
          </a:stretch>
        </p:blipFill>
        <p:spPr>
          <a:xfrm>
            <a:off x="1464310" y="1085215"/>
            <a:ext cx="3509010" cy="5598795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</a:p>
        </p:txBody>
      </p:sp>
      <p:sp>
        <p:nvSpPr>
          <p:cNvPr id="14" name="矩形 13"/>
          <p:cNvSpPr/>
          <p:nvPr/>
        </p:nvSpPr>
        <p:spPr>
          <a:xfrm>
            <a:off x="2547620" y="2411730"/>
            <a:ext cx="1356360" cy="4229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4" name="矩形 23"/>
          <p:cNvSpPr/>
          <p:nvPr/>
        </p:nvSpPr>
        <p:spPr>
          <a:xfrm>
            <a:off x="353695" y="2411730"/>
            <a:ext cx="1956435" cy="1620520"/>
          </a:xfrm>
          <a:prstGeom prst="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1.APP</a:t>
            </a:r>
            <a:r>
              <a:rPr lang="zh-CN" altLang="en-US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安装完成以后，需要先注册个人帐号（如手机号），并设置密码；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709" b="16173"/>
          <a:stretch>
            <a:fillRect/>
          </a:stretch>
        </p:blipFill>
        <p:spPr>
          <a:xfrm>
            <a:off x="6383020" y="1112520"/>
            <a:ext cx="3315970" cy="5570855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3199765" y="3158490"/>
            <a:ext cx="2469515" cy="624840"/>
          </a:xfrm>
          <a:prstGeom prst="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立即关联</a:t>
            </a:r>
            <a:r>
              <a:rPr lang="en-US" altLang="zh-CN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</a:p>
        </p:txBody>
      </p:sp>
      <p:sp>
        <p:nvSpPr>
          <p:cNvPr id="26" name="矩形 25"/>
          <p:cNvSpPr/>
          <p:nvPr/>
        </p:nvSpPr>
        <p:spPr>
          <a:xfrm>
            <a:off x="8933180" y="1510030"/>
            <a:ext cx="862965" cy="51435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华文中宋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842625" y="2317115"/>
            <a:ext cx="956945" cy="841375"/>
          </a:xfrm>
          <a:prstGeom prst="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打开此按钮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</a:p>
        </p:txBody>
      </p:sp>
      <p:cxnSp>
        <p:nvCxnSpPr>
          <p:cNvPr id="32" name="肘形连接符 24"/>
          <p:cNvCxnSpPr/>
          <p:nvPr/>
        </p:nvCxnSpPr>
        <p:spPr>
          <a:xfrm rot="5400000" flipV="1">
            <a:off x="9577070" y="3310255"/>
            <a:ext cx="503555" cy="262255"/>
          </a:xfrm>
          <a:prstGeom prst="bentConnector3">
            <a:avLst>
              <a:gd name="adj1" fmla="val 50063"/>
            </a:avLst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9959975" y="3570605"/>
            <a:ext cx="2029460" cy="654685"/>
          </a:xfrm>
          <a:prstGeom prst="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</a:t>
            </a:r>
            <a:r>
              <a:rPr lang="en-US" altLang="zh-CN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lang="zh-CN" altLang="en-US" sz="20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地址关联</a:t>
            </a:r>
            <a:endParaRPr lang="zh-CN" altLang="en-US" sz="2000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039225" y="2505075"/>
            <a:ext cx="702945" cy="65341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华文中宋" panose="02010600040101010101" pitchFamily="2" charset="-122"/>
            </a:endParaRPr>
          </a:p>
        </p:txBody>
      </p:sp>
      <p:cxnSp>
        <p:nvCxnSpPr>
          <p:cNvPr id="31" name="肘形连接符 20"/>
          <p:cNvCxnSpPr/>
          <p:nvPr/>
        </p:nvCxnSpPr>
        <p:spPr>
          <a:xfrm rot="16200000" flipV="1">
            <a:off x="10364470" y="1392555"/>
            <a:ext cx="355600" cy="1492885"/>
          </a:xfrm>
          <a:prstGeom prst="bentConnector2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181090" y="5053965"/>
            <a:ext cx="5531485" cy="967740"/>
          </a:xfrm>
          <a:prstGeom prst="rect">
            <a:avLst/>
          </a:prstGeom>
          <a:pattFill prst="pct25">
            <a:fgClr>
              <a:schemeClr val="bg1"/>
            </a:fgClr>
            <a:bgClr>
              <a:srgbClr val="FFFF00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关联机构账户成功才可以免费阅读和下载文献；</a:t>
            </a:r>
            <a:endParaRPr lang="en-US" altLang="zh-CN" sz="2000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0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漫游功能</a:t>
            </a:r>
            <a:r>
              <a:rPr lang="zh-CN" altLang="en-US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可以离开学校继续使用。</a:t>
            </a:r>
          </a:p>
        </p:txBody>
      </p:sp>
      <p:pic>
        <p:nvPicPr>
          <p:cNvPr id="8" name="图片 40" descr="图片1"/>
          <p:cNvPicPr>
            <a:picLocks noChangeAspect="1"/>
          </p:cNvPicPr>
          <p:nvPr/>
        </p:nvPicPr>
        <p:blipFill>
          <a:blip r:embed="rId4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4" grpId="0" bldLvl="0" animBg="1"/>
      <p:bldP spid="27" grpId="0" bldLvl="0" animBg="1"/>
      <p:bldP spid="26" grpId="0" bldLvl="0" animBg="1"/>
      <p:bldP spid="28" grpId="0" bldLvl="0" animBg="1"/>
      <p:bldP spid="33" grpId="0" bldLvl="0" animBg="1"/>
      <p:bldP spid="35" grpId="0" bldLvl="0" animBg="1"/>
      <p:bldP spid="41" grpId="0" bldLvl="0" animBg="1"/>
      <p:bldP spid="41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</a:p>
        </p:txBody>
      </p:sp>
      <p:pic>
        <p:nvPicPr>
          <p:cNvPr id="3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" descr="cli_1000px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7281" y="1870084"/>
            <a:ext cx="2378106" cy="2378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 descr="cli_1000px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0080" y="1870084"/>
            <a:ext cx="2434592" cy="2378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1" descr="ipaddow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4435" y="1870083"/>
            <a:ext cx="2434592" cy="2434592"/>
          </a:xfrm>
          <a:prstGeom prst="rect">
            <a:avLst/>
          </a:prstGeom>
        </p:spPr>
      </p:pic>
      <p:sp>
        <p:nvSpPr>
          <p:cNvPr id="8" name="文本框 99"/>
          <p:cNvSpPr txBox="1"/>
          <p:nvPr/>
        </p:nvSpPr>
        <p:spPr>
          <a:xfrm>
            <a:off x="1534596" y="4380809"/>
            <a:ext cx="216358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Ios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版下载地址  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4726292" y="4382079"/>
            <a:ext cx="255581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Android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版下载地址  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8321060" y="4380809"/>
            <a:ext cx="222070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ipad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版下载地址</a:t>
            </a:r>
          </a:p>
        </p:txBody>
      </p:sp>
      <p:sp>
        <p:nvSpPr>
          <p:cNvPr id="13" name="文本框 4"/>
          <p:cNvSpPr txBox="1"/>
          <p:nvPr/>
        </p:nvSpPr>
        <p:spPr>
          <a:xfrm>
            <a:off x="1920875" y="5096510"/>
            <a:ext cx="8728075" cy="829945"/>
          </a:xfrm>
          <a:prstGeom prst="rect">
            <a:avLst/>
          </a:prstGeom>
          <a:noFill/>
          <a:ln w="38100" cmpd="sng">
            <a:solidFill>
              <a:srgbClr val="617BAF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n>
                  <a:solidFill>
                    <a:srgbClr val="617BAF"/>
                  </a:solidFill>
                </a:ln>
                <a:solidFill>
                  <a:srgbClr val="617BA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全球学术快报首页 </a:t>
            </a:r>
          </a:p>
          <a:p>
            <a:r>
              <a:rPr lang="zh-CN" altLang="en-US" sz="2400" dirty="0">
                <a:ln>
                  <a:solidFill>
                    <a:srgbClr val="617BAF"/>
                  </a:solidFill>
                </a:ln>
                <a:solidFill>
                  <a:srgbClr val="617BA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http://m.cnki.net/mcnkidown/index.html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0" y="2178505"/>
            <a:ext cx="12192000" cy="1238250"/>
          </a:xfrm>
          <a:prstGeom prst="rect">
            <a:avLst/>
          </a:prstGeom>
          <a:solidFill>
            <a:srgbClr val="B6D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228"/>
          <p:cNvSpPr/>
          <p:nvPr/>
        </p:nvSpPr>
        <p:spPr>
          <a:xfrm>
            <a:off x="4952" y="2178505"/>
            <a:ext cx="4010025" cy="1238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BAF"/>
              </a:solidFill>
            </a:endParaRPr>
          </a:p>
        </p:txBody>
      </p:sp>
      <p:grpSp>
        <p:nvGrpSpPr>
          <p:cNvPr id="230" name="组合 229"/>
          <p:cNvGrpSpPr/>
          <p:nvPr/>
        </p:nvGrpSpPr>
        <p:grpSpPr>
          <a:xfrm>
            <a:off x="4695825" y="276813"/>
            <a:ext cx="7496175" cy="3139942"/>
            <a:chOff x="189103" y="1918279"/>
            <a:chExt cx="11792946" cy="4939722"/>
          </a:xfrm>
        </p:grpSpPr>
        <p:sp>
          <p:nvSpPr>
            <p:cNvPr id="231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925" y="3416935"/>
            <a:ext cx="6050280" cy="1343025"/>
          </a:xfrm>
        </p:spPr>
        <p:txBody>
          <a:bodyPr anchor="ctr" anchorCtr="0"/>
          <a:lstStyle/>
          <a:p>
            <a:r>
              <a:rPr lang="zh-CN" altLang="en-US" sz="4400" dirty="0">
                <a:solidFill>
                  <a:schemeClr val="accent4"/>
                </a:solidFill>
              </a:rPr>
              <a:t>投稿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5403" y="2310040"/>
            <a:ext cx="1186236" cy="103138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209652" y="196098"/>
            <a:ext cx="2227262" cy="85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669925" y="4503420"/>
            <a:ext cx="10033635" cy="1015365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利用出版物检索，针对刊物进行投稿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出版物检索</a:t>
            </a: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" y="1161415"/>
            <a:ext cx="11886565" cy="5688330"/>
          </a:xfrm>
          <a:prstGeom prst="rect">
            <a:avLst/>
          </a:prstGeom>
        </p:spPr>
      </p:pic>
      <p:sp>
        <p:nvSpPr>
          <p:cNvPr id="157" name="矩形 156"/>
          <p:cNvSpPr/>
          <p:nvPr/>
        </p:nvSpPr>
        <p:spPr>
          <a:xfrm>
            <a:off x="10089515" y="2470150"/>
            <a:ext cx="1049655" cy="273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ldLvl="0" animBg="1"/>
      <p:bldP spid="157" grpId="1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49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出版物检索</a:t>
            </a: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234"/>
            <a:ext cx="12588064" cy="47075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877820" y="2136140"/>
            <a:ext cx="7662545" cy="45529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7BA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14985" y="3151505"/>
            <a:ext cx="1902460" cy="32181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线形标注 1 2"/>
          <p:cNvSpPr/>
          <p:nvPr/>
        </p:nvSpPr>
        <p:spPr bwMode="auto">
          <a:xfrm>
            <a:off x="8610600" y="3151505"/>
            <a:ext cx="2693035" cy="413385"/>
          </a:xfrm>
          <a:prstGeom prst="borderCallout1">
            <a:avLst>
              <a:gd name="adj1" fmla="val 982"/>
              <a:gd name="adj2" fmla="val -94"/>
              <a:gd name="adj3" fmla="val -133486"/>
              <a:gd name="adj4" fmla="val -19193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 cap="flat" cmpd="sng">
            <a:solidFill>
              <a:srgbClr val="FF0000"/>
            </a:solidFill>
            <a:miter lim="800000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</a:t>
            </a:r>
            <a:r>
              <a:rPr lang="en-US" altLang="zh-CN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：输入检索词</a:t>
            </a:r>
          </a:p>
        </p:txBody>
      </p:sp>
      <p:sp>
        <p:nvSpPr>
          <p:cNvPr id="2" name="线形标注 1 2"/>
          <p:cNvSpPr/>
          <p:nvPr/>
        </p:nvSpPr>
        <p:spPr bwMode="auto">
          <a:xfrm>
            <a:off x="2978785" y="3822700"/>
            <a:ext cx="4095750" cy="388620"/>
          </a:xfrm>
          <a:prstGeom prst="borderCallout1">
            <a:avLst>
              <a:gd name="adj1" fmla="val 982"/>
              <a:gd name="adj2" fmla="val -94"/>
              <a:gd name="adj3" fmla="val -79084"/>
              <a:gd name="adj4" fmla="val -13286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 cap="flat" cmpd="sng">
            <a:solidFill>
              <a:srgbClr val="FF0000"/>
            </a:solidFill>
            <a:miter lim="800000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</a:t>
            </a:r>
            <a:r>
              <a:rPr lang="en-US" altLang="zh-CN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：从学科导航选择学科领域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animBg="1"/>
      <p:bldP spid="50" grpId="0" bldLvl="0" animBg="1"/>
      <p:bldP spid="50" grpId="1" animBg="1"/>
      <p:bldP spid="7" grpId="0" bldLvl="0" animBg="1"/>
      <p:bldP spid="7" grpId="1" animBg="1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şlíďè"/>
          <p:cNvSpPr txBox="1"/>
          <p:nvPr/>
        </p:nvSpPr>
        <p:spPr bwMode="auto">
          <a:xfrm>
            <a:off x="5468620" y="1950085"/>
            <a:ext cx="5975350" cy="49403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defTabSz="913765">
              <a:lnSpc>
                <a:spcPct val="100000"/>
              </a:lnSpc>
              <a:spcBef>
                <a:spcPct val="0"/>
              </a:spcBef>
              <a:buFontTx/>
              <a:buNone/>
              <a:defRPr sz="2000" b="1"/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sz="2400" dirty="0">
                <a:latin typeface="+mn-ea"/>
                <a:cs typeface="+mn-ea"/>
              </a:rPr>
              <a:t>选题</a:t>
            </a:r>
          </a:p>
        </p:txBody>
      </p:sp>
      <p:sp>
        <p:nvSpPr>
          <p:cNvPr id="13" name="íSļïdè"/>
          <p:cNvSpPr/>
          <p:nvPr/>
        </p:nvSpPr>
        <p:spPr bwMode="auto">
          <a:xfrm>
            <a:off x="4705985" y="1922780"/>
            <a:ext cx="520700" cy="521335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/>
              <a:t>1</a:t>
            </a:r>
            <a:endParaRPr lang="zh-CN" altLang="en-US" b="1"/>
          </a:p>
        </p:txBody>
      </p:sp>
      <p:sp>
        <p:nvSpPr>
          <p:cNvPr id="14" name="ís1îḍé"/>
          <p:cNvSpPr/>
          <p:nvPr/>
        </p:nvSpPr>
        <p:spPr bwMode="auto">
          <a:xfrm>
            <a:off x="4705985" y="2971800"/>
            <a:ext cx="520700" cy="521335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altLang="zh-CN" b="1" dirty="0"/>
              <a:t>2</a:t>
            </a:r>
            <a:endParaRPr lang="zh-CN" altLang="en-US" b="1" dirty="0"/>
          </a:p>
        </p:txBody>
      </p:sp>
      <p:sp>
        <p:nvSpPr>
          <p:cNvPr id="15" name="išľïďé"/>
          <p:cNvSpPr/>
          <p:nvPr/>
        </p:nvSpPr>
        <p:spPr bwMode="auto">
          <a:xfrm>
            <a:off x="4705985" y="4073525"/>
            <a:ext cx="520700" cy="521335"/>
          </a:xfrm>
          <a:prstGeom prst="ellipse">
            <a:avLst/>
          </a:prstGeom>
          <a:solidFill>
            <a:srgbClr val="76839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altLang="zh-CN" b="1" dirty="0"/>
              <a:t>3</a:t>
            </a:r>
            <a:endParaRPr lang="zh-CN" altLang="en-US" b="1" dirty="0"/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5467985" y="2527300"/>
            <a:ext cx="5975985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连接符 19"/>
          <p:cNvCxnSpPr/>
          <p:nvPr/>
        </p:nvCxnSpPr>
        <p:spPr bwMode="auto">
          <a:xfrm>
            <a:off x="5467350" y="3493135"/>
            <a:ext cx="5975985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/>
          <p:nvPr/>
        </p:nvCxnSpPr>
        <p:spPr bwMode="auto">
          <a:xfrm>
            <a:off x="5467985" y="4594860"/>
            <a:ext cx="5975985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接连接符 23"/>
          <p:cNvCxnSpPr/>
          <p:nvPr/>
        </p:nvCxnSpPr>
        <p:spPr>
          <a:xfrm>
            <a:off x="2767330" y="1811655"/>
            <a:ext cx="0" cy="4083685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íṥļïḋê"/>
          <p:cNvSpPr txBox="1"/>
          <p:nvPr/>
        </p:nvSpPr>
        <p:spPr>
          <a:xfrm>
            <a:off x="1462405" y="1658620"/>
            <a:ext cx="1744345" cy="52324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/>
          <a:lstStyle/>
          <a:p>
            <a:pPr algn="r"/>
            <a:r>
              <a:rPr lang="zh-CN" altLang="zh-CN" sz="2800" b="1" dirty="0">
                <a:solidFill>
                  <a:sysClr val="windowText" lastClr="000000"/>
                </a:solidFill>
              </a:rPr>
              <a:t>目录</a:t>
            </a:r>
          </a:p>
        </p:txBody>
      </p:sp>
      <p:sp>
        <p:nvSpPr>
          <p:cNvPr id="27" name="íś1îďè"/>
          <p:cNvSpPr txBox="1"/>
          <p:nvPr/>
        </p:nvSpPr>
        <p:spPr bwMode="auto">
          <a:xfrm>
            <a:off x="5467985" y="2971800"/>
            <a:ext cx="6086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defTabSz="913765">
              <a:lnSpc>
                <a:spcPct val="100000"/>
              </a:lnSpc>
              <a:spcBef>
                <a:spcPct val="0"/>
              </a:spcBef>
              <a:buFontTx/>
              <a:buNone/>
              <a:defRPr sz="2000" b="1"/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lvl="0" algn="l"/>
            <a:r>
              <a:rPr lang="zh-CN" altLang="en-US" sz="2400" dirty="0">
                <a:latin typeface="+mn-ea"/>
                <a:cs typeface="+mn-ea"/>
                <a:sym typeface="+mn-ea"/>
              </a:rPr>
              <a:t>追踪</a:t>
            </a:r>
          </a:p>
        </p:txBody>
      </p:sp>
      <p:sp>
        <p:nvSpPr>
          <p:cNvPr id="6" name="íŝļïḍè"/>
          <p:cNvSpPr txBox="1"/>
          <p:nvPr/>
        </p:nvSpPr>
        <p:spPr bwMode="auto">
          <a:xfrm>
            <a:off x="5467077" y="4073280"/>
            <a:ext cx="608643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sz="2400" b="1" dirty="0"/>
              <a:t>投稿</a:t>
            </a:r>
          </a:p>
        </p:txBody>
      </p:sp>
      <p:pic>
        <p:nvPicPr>
          <p:cNvPr id="3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264795" y="231140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íŝļïḍè"/>
          <p:cNvSpPr txBox="1"/>
          <p:nvPr/>
        </p:nvSpPr>
        <p:spPr bwMode="auto">
          <a:xfrm>
            <a:off x="5467712" y="5229615"/>
            <a:ext cx="608643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223645"/>
            <a:ext cx="11725275" cy="53625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出版物检索</a:t>
            </a: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7" name="矩形 156"/>
          <p:cNvSpPr/>
          <p:nvPr/>
        </p:nvSpPr>
        <p:spPr>
          <a:xfrm>
            <a:off x="9498330" y="3044190"/>
            <a:ext cx="935355" cy="260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ldLvl="0" animBg="1"/>
      <p:bldP spid="157" grpId="1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" y="1028700"/>
            <a:ext cx="11106150" cy="57435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出版物检索</a:t>
            </a: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69925" y="1028700"/>
            <a:ext cx="3639820" cy="588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出版物检索</a:t>
            </a: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" y="1086485"/>
            <a:ext cx="8455660" cy="4685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15" y="1294130"/>
            <a:ext cx="8510270" cy="4683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1172" r="1318"/>
          <a:stretch>
            <a:fillRect/>
          </a:stretch>
        </p:blipFill>
        <p:spPr>
          <a:xfrm>
            <a:off x="924560" y="1581150"/>
            <a:ext cx="8966835" cy="4661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980" y="1764030"/>
            <a:ext cx="9425940" cy="4685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 l="1413" r="1830"/>
          <a:stretch>
            <a:fillRect/>
          </a:stretch>
        </p:blipFill>
        <p:spPr>
          <a:xfrm>
            <a:off x="2385060" y="2042795"/>
            <a:ext cx="9566275" cy="47459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11171" y="498368"/>
            <a:ext cx="8280829" cy="3468612"/>
            <a:chOff x="189103" y="1918279"/>
            <a:chExt cx="11792946" cy="4939722"/>
          </a:xfrm>
        </p:grpSpPr>
        <p:sp>
          <p:nvSpPr>
            <p:cNvPr id="9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7" name="矩形 226"/>
          <p:cNvSpPr/>
          <p:nvPr/>
        </p:nvSpPr>
        <p:spPr>
          <a:xfrm>
            <a:off x="-6985" y="3967116"/>
            <a:ext cx="12192000" cy="2920575"/>
          </a:xfrm>
          <a:prstGeom prst="rect">
            <a:avLst/>
          </a:prstGeom>
          <a:solidFill>
            <a:srgbClr val="EDB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rot="481103">
            <a:off x="2788930" y="934629"/>
            <a:ext cx="1848303" cy="792931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THANKS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444625" y="6218814"/>
            <a:ext cx="10659303" cy="31087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www.cnki.net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86055" y="2742565"/>
            <a:ext cx="729170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617BAF"/>
                </a:solidFill>
                <a:effectLst/>
                <a:uLnTx/>
                <a:uFillTx/>
                <a:latin typeface="Century Gothic" panose="020B0502020202020204" pitchFamily="34" charset="0"/>
                <a:ea typeface="等线" panose="02010600030101010101" pitchFamily="2" charset="-122"/>
                <a:cs typeface="+mn-cs"/>
              </a:rPr>
              <a:t>Thank You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72615" y="4187825"/>
            <a:ext cx="795083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617BAF"/>
                </a:solidFill>
                <a:latin typeface="+mj-ea"/>
                <a:ea typeface="+mj-ea"/>
                <a:sym typeface="+mn-ea"/>
              </a:rPr>
              <a:t>欢迎大家多提宝贵意见</a:t>
            </a:r>
            <a:r>
              <a:rPr lang="en-US" altLang="zh-CN" sz="5400" dirty="0">
                <a:solidFill>
                  <a:srgbClr val="617BAF"/>
                </a:solidFill>
                <a:latin typeface="+mj-ea"/>
                <a:ea typeface="+mj-ea"/>
                <a:sym typeface="+mn-ea"/>
              </a:rPr>
              <a:t>~</a:t>
            </a:r>
            <a:endParaRPr lang="zh-CN" altLang="en-US" sz="4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4800" b="1" dirty="0">
              <a:solidFill>
                <a:srgbClr val="617BA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4"/>
          <a:srcRect l="10094" t="20895" r="9842" b="30789"/>
          <a:stretch>
            <a:fillRect/>
          </a:stretch>
        </p:blipFill>
        <p:spPr>
          <a:xfrm>
            <a:off x="404495" y="262890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矩形 226"/>
          <p:cNvSpPr/>
          <p:nvPr/>
        </p:nvSpPr>
        <p:spPr>
          <a:xfrm>
            <a:off x="0" y="3966845"/>
            <a:ext cx="12192000" cy="2923540"/>
          </a:xfrm>
          <a:prstGeom prst="rect">
            <a:avLst/>
          </a:prstGeom>
          <a:solidFill>
            <a:srgbClr val="EDB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743"/>
          <a:stretch>
            <a:fillRect/>
          </a:stretch>
        </p:blipFill>
        <p:spPr>
          <a:xfrm>
            <a:off x="1703705" y="1122680"/>
            <a:ext cx="2822575" cy="2752090"/>
          </a:xfrm>
          <a:prstGeom prst="rect">
            <a:avLst/>
          </a:prstGeom>
        </p:spPr>
      </p:pic>
      <p:sp>
        <p:nvSpPr>
          <p:cNvPr id="228" name="文本框 227"/>
          <p:cNvSpPr txBox="1"/>
          <p:nvPr/>
        </p:nvSpPr>
        <p:spPr>
          <a:xfrm>
            <a:off x="1707515" y="4191635"/>
            <a:ext cx="281876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617BAF"/>
                </a:solidFill>
                <a:latin typeface="+mn-ea"/>
                <a:cs typeface="+mn-ea"/>
              </a:rPr>
              <a:t>全球学术快报</a:t>
            </a:r>
            <a:r>
              <a:rPr lang="en-US" altLang="zh-CN" sz="2800">
                <a:solidFill>
                  <a:srgbClr val="617BAF"/>
                </a:solidFill>
                <a:latin typeface="+mn-ea"/>
                <a:cs typeface="+mn-ea"/>
              </a:rPr>
              <a:t>2.0</a:t>
            </a:r>
          </a:p>
        </p:txBody>
      </p:sp>
      <p:sp>
        <p:nvSpPr>
          <p:cNvPr id="229" name="文本框 228"/>
          <p:cNvSpPr txBox="1"/>
          <p:nvPr/>
        </p:nvSpPr>
        <p:spPr>
          <a:xfrm>
            <a:off x="1044575" y="4853940"/>
            <a:ext cx="414528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617BAF"/>
                </a:solidFill>
                <a:latin typeface="+mn-ea"/>
                <a:cs typeface="+mn-ea"/>
              </a:rPr>
              <a:t>全球文献整合、学术热点速递</a:t>
            </a:r>
          </a:p>
        </p:txBody>
      </p:sp>
      <p:pic>
        <p:nvPicPr>
          <p:cNvPr id="230" name="图片 229" descr="CNKI江苏用户交流群群聊二维码"/>
          <p:cNvPicPr>
            <a:picLocks noChangeAspect="1"/>
          </p:cNvPicPr>
          <p:nvPr/>
        </p:nvPicPr>
        <p:blipFill>
          <a:blip r:embed="rId4"/>
          <a:srcRect l="1150" t="-365" r="-1150" b="31373"/>
          <a:stretch>
            <a:fillRect/>
          </a:stretch>
        </p:blipFill>
        <p:spPr>
          <a:xfrm>
            <a:off x="6750050" y="889635"/>
            <a:ext cx="4117975" cy="2985135"/>
          </a:xfrm>
          <a:prstGeom prst="rect">
            <a:avLst/>
          </a:prstGeom>
        </p:spPr>
      </p:pic>
      <p:sp>
        <p:nvSpPr>
          <p:cNvPr id="231" name="文本框 230"/>
          <p:cNvSpPr txBox="1"/>
          <p:nvPr/>
        </p:nvSpPr>
        <p:spPr>
          <a:xfrm>
            <a:off x="6750050" y="4253230"/>
            <a:ext cx="415734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617BAF"/>
                </a:solidFill>
                <a:latin typeface="+mn-ea"/>
                <a:cs typeface="+mn-ea"/>
              </a:rPr>
              <a:t>QQ</a:t>
            </a:r>
            <a:r>
              <a:rPr lang="zh-CN" altLang="en-US" sz="2400">
                <a:solidFill>
                  <a:srgbClr val="617BAF"/>
                </a:solidFill>
                <a:latin typeface="+mn-ea"/>
                <a:cs typeface="+mn-ea"/>
              </a:rPr>
              <a:t>群：</a:t>
            </a:r>
            <a:r>
              <a:rPr lang="en-US" altLang="zh-CN" sz="2400">
                <a:solidFill>
                  <a:srgbClr val="617BAF"/>
                </a:solidFill>
                <a:latin typeface="+mn-ea"/>
                <a:cs typeface="+mn-ea"/>
              </a:rPr>
              <a:t>CNKI</a:t>
            </a:r>
            <a:r>
              <a:rPr lang="zh-CN" altLang="en-US" sz="2400">
                <a:solidFill>
                  <a:srgbClr val="617BAF"/>
                </a:solidFill>
                <a:latin typeface="+mn-ea"/>
                <a:cs typeface="+mn-ea"/>
              </a:rPr>
              <a:t>江苏用户交流群</a:t>
            </a: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5"/>
          <a:srcRect l="10094" t="20895" r="9842" b="30789"/>
          <a:stretch>
            <a:fillRect/>
          </a:stretch>
        </p:blipFill>
        <p:spPr>
          <a:xfrm>
            <a:off x="404495" y="262890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0" y="2178505"/>
            <a:ext cx="12192000" cy="1238250"/>
          </a:xfrm>
          <a:prstGeom prst="rect">
            <a:avLst/>
          </a:prstGeom>
          <a:solidFill>
            <a:srgbClr val="B6D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228"/>
          <p:cNvSpPr/>
          <p:nvPr/>
        </p:nvSpPr>
        <p:spPr>
          <a:xfrm>
            <a:off x="4952" y="2178505"/>
            <a:ext cx="4010025" cy="1238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BAF"/>
              </a:solidFill>
            </a:endParaRPr>
          </a:p>
        </p:txBody>
      </p:sp>
      <p:grpSp>
        <p:nvGrpSpPr>
          <p:cNvPr id="230" name="组合 229"/>
          <p:cNvGrpSpPr/>
          <p:nvPr/>
        </p:nvGrpSpPr>
        <p:grpSpPr>
          <a:xfrm>
            <a:off x="4695825" y="276813"/>
            <a:ext cx="7496175" cy="3139942"/>
            <a:chOff x="189103" y="1918279"/>
            <a:chExt cx="11792946" cy="4939722"/>
          </a:xfrm>
        </p:grpSpPr>
        <p:sp>
          <p:nvSpPr>
            <p:cNvPr id="231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925" y="3594100"/>
            <a:ext cx="6050280" cy="1343025"/>
          </a:xfrm>
        </p:spPr>
        <p:txBody>
          <a:bodyPr anchor="ctr" anchorCtr="0"/>
          <a:lstStyle/>
          <a:p>
            <a:r>
              <a:rPr lang="zh-CN" altLang="en-US" sz="4400" dirty="0">
                <a:solidFill>
                  <a:schemeClr val="accent4"/>
                </a:solidFill>
              </a:rPr>
              <a:t>选题</a:t>
            </a:r>
            <a:r>
              <a:rPr lang="zh-CN" altLang="en-US" sz="3600" dirty="0">
                <a:solidFill>
                  <a:schemeClr val="accent4"/>
                </a:solidFill>
              </a:rPr>
              <a:t/>
            </a:r>
            <a:br>
              <a:rPr lang="zh-CN" altLang="en-US" sz="3600" dirty="0">
                <a:solidFill>
                  <a:schemeClr val="accent4"/>
                </a:solidFill>
              </a:rPr>
            </a:br>
            <a:endParaRPr lang="zh-CN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69925" y="4516755"/>
            <a:ext cx="6560185" cy="1015365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知识基础设施（China National Knowledge Infrastructure，CNKI）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www.cnki.net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5403" y="2310040"/>
            <a:ext cx="1186236" cy="103138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264795" y="231140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 167"/>
          <p:cNvSpPr/>
          <p:nvPr/>
        </p:nvSpPr>
        <p:spPr>
          <a:xfrm>
            <a:off x="198755" y="908050"/>
            <a:ext cx="11396980" cy="208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07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209550" y="196215"/>
            <a:ext cx="1627505" cy="625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5326380" y="-575310"/>
            <a:ext cx="1536700" cy="1550670"/>
            <a:chOff x="8388" y="-906"/>
            <a:chExt cx="2420" cy="2442"/>
          </a:xfrm>
        </p:grpSpPr>
        <p:sp>
          <p:nvSpPr>
            <p:cNvPr id="2" name="iṣḷíḓè"/>
            <p:cNvSpPr/>
            <p:nvPr/>
          </p:nvSpPr>
          <p:spPr>
            <a:xfrm rot="2700000">
              <a:off x="8377" y="-895"/>
              <a:ext cx="2443" cy="2420"/>
            </a:xfrm>
            <a:custGeom>
              <a:avLst/>
              <a:gdLst>
                <a:gd name="connsiteX0" fmla="*/ 0 w 3489172"/>
                <a:gd name="connsiteY0" fmla="*/ 2981878 h 3489172"/>
                <a:gd name="connsiteX1" fmla="*/ 2981878 w 3489172"/>
                <a:gd name="connsiteY1" fmla="*/ 0 h 3489172"/>
                <a:gd name="connsiteX2" fmla="*/ 3489172 w 3489172"/>
                <a:gd name="connsiteY2" fmla="*/ 0 h 3489172"/>
                <a:gd name="connsiteX3" fmla="*/ 3489172 w 3489172"/>
                <a:gd name="connsiteY3" fmla="*/ 3489172 h 3489172"/>
                <a:gd name="connsiteX4" fmla="*/ 0 w 3489172"/>
                <a:gd name="connsiteY4" fmla="*/ 3489172 h 3489172"/>
                <a:gd name="connsiteX5" fmla="*/ 0 w 3489172"/>
                <a:gd name="connsiteY5" fmla="*/ 2981878 h 348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9172" h="3489172">
                  <a:moveTo>
                    <a:pt x="0" y="2981878"/>
                  </a:moveTo>
                  <a:lnTo>
                    <a:pt x="2981878" y="0"/>
                  </a:lnTo>
                  <a:lnTo>
                    <a:pt x="3489172" y="0"/>
                  </a:lnTo>
                  <a:lnTo>
                    <a:pt x="3489172" y="3489172"/>
                  </a:lnTo>
                  <a:lnTo>
                    <a:pt x="0" y="3489172"/>
                  </a:lnTo>
                  <a:lnTo>
                    <a:pt x="0" y="2981878"/>
                  </a:lnTo>
                  <a:close/>
                </a:path>
              </a:pathLst>
            </a:custGeom>
            <a:noFill/>
            <a:ln w="101600">
              <a:solidFill>
                <a:srgbClr val="617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460" y="309"/>
              <a:ext cx="22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617BAF"/>
                  </a:solidFill>
                </a:rPr>
                <a:t>如何进入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" y="908050"/>
            <a:ext cx="12399645" cy="637984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726565" y="953770"/>
            <a:ext cx="1188085" cy="226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标注 29"/>
          <p:cNvSpPr/>
          <p:nvPr/>
        </p:nvSpPr>
        <p:spPr>
          <a:xfrm>
            <a:off x="3493821" y="1179861"/>
            <a:ext cx="3169281" cy="1015147"/>
          </a:xfrm>
          <a:prstGeom prst="wedgeRectCallout">
            <a:avLst>
              <a:gd name="adj1" fmla="val -55625"/>
              <a:gd name="adj2" fmla="val -43570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lnSpc>
                <a:spcPct val="115000"/>
              </a:lnSpc>
            </a:pPr>
            <a:r>
              <a:rPr lang="zh-CN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直接输入网址</a:t>
            </a:r>
            <a:r>
              <a:rPr lang="en-US" altLang="zh-CN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www.cnki.net</a:t>
            </a:r>
            <a:endParaRPr lang="en-US" altLang="zh-CN" b="1" u="sng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可将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网页收藏</a:t>
            </a:r>
            <a:r>
              <a:rPr lang="zh-CN" altLang="en-US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方便下次使用</a:t>
            </a:r>
            <a:r>
              <a:rPr lang="en-US" altLang="zh-CN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1062990"/>
            <a:ext cx="12235815" cy="5969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69769" y="393773"/>
            <a:ext cx="7699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</a:rPr>
              <a:t>是不是这样检索？ 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</a:rPr>
              <a:t>在检索框中输入检索词</a:t>
            </a:r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线形标注 1 2"/>
          <p:cNvSpPr/>
          <p:nvPr/>
        </p:nvSpPr>
        <p:spPr bwMode="auto">
          <a:xfrm>
            <a:off x="7478621" y="5048828"/>
            <a:ext cx="3116263" cy="1041400"/>
          </a:xfrm>
          <a:prstGeom prst="borderCallout1">
            <a:avLst>
              <a:gd name="adj1" fmla="val -665"/>
              <a:gd name="adj2" fmla="val 100267"/>
              <a:gd name="adj3" fmla="val -49689"/>
              <a:gd name="adj4" fmla="val 101184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0000">
                <a:alpha val="82000"/>
              </a:srgbClr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华文新魏" panose="02010800040101010101" pitchFamily="2" charset="-122"/>
              </a:rPr>
              <a:t>海量数据！</a:t>
            </a:r>
            <a:endParaRPr lang="en-US" sz="2000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华文新魏" panose="02010800040101010101" pitchFamily="2" charset="-122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华文新魏" panose="02010800040101010101" pitchFamily="2" charset="-122"/>
              </a:rPr>
              <a:t>需要花多久才能看完？</a:t>
            </a:r>
            <a:endParaRPr lang="en-US" sz="2000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华文新魏" panose="02010800040101010101" pitchFamily="2" charset="-122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华文新魏" panose="02010800040101010101" pitchFamily="2" charset="-122"/>
              </a:rPr>
              <a:t>真的需要全部看完么？？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000" b="1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华文新魏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1360" y="1574165"/>
            <a:ext cx="2344420" cy="414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矩形 12"/>
          <p:cNvSpPr/>
          <p:nvPr/>
        </p:nvSpPr>
        <p:spPr>
          <a:xfrm>
            <a:off x="9986010" y="4135120"/>
            <a:ext cx="1440815" cy="414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bldLvl="0" animBg="1"/>
      <p:bldP spid="5" grpId="1" bldLvl="0" animBg="1"/>
      <p:bldP spid="13" grpId="0" bldLvl="0" animBg="1"/>
      <p:bldP spid="13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599" y="6242600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9230"/>
          <a:stretch>
            <a:fillRect/>
          </a:stretch>
        </p:blipFill>
        <p:spPr>
          <a:xfrm>
            <a:off x="377190" y="1248410"/>
            <a:ext cx="11438255" cy="5200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9743" y="402140"/>
            <a:ext cx="28375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617BAF"/>
                </a:solidFill>
              </a:rPr>
              <a:t>如何快速选题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56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c914940-d383-4b88-8e2b-7832e7f2d2a8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2C82D2"/>
      </a:accent1>
      <a:accent2>
        <a:srgbClr val="D99632"/>
      </a:accent2>
      <a:accent3>
        <a:srgbClr val="617BAF"/>
      </a:accent3>
      <a:accent4>
        <a:srgbClr val="3A6585"/>
      </a:accent4>
      <a:accent5>
        <a:srgbClr val="719046"/>
      </a:accent5>
      <a:accent6>
        <a:srgbClr val="5F5F5F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</TotalTime>
  <Words>1376</Words>
  <Application>Microsoft Office PowerPoint</Application>
  <PresentationFormat>自定义</PresentationFormat>
  <Paragraphs>257</Paragraphs>
  <Slides>54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主题5</vt:lpstr>
      <vt:lpstr>CNKI数字资源助力高校师生论文写作</vt:lpstr>
      <vt:lpstr>认识CNKI</vt:lpstr>
      <vt:lpstr>为什么要写论文？</vt:lpstr>
      <vt:lpstr>论文写作的意义是什么？</vt:lpstr>
      <vt:lpstr>PowerPoint 演示文稿</vt:lpstr>
      <vt:lpstr>选题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追踪 </vt:lpstr>
      <vt:lpstr>追踪</vt:lpstr>
      <vt:lpstr>从检索结果中订阅</vt:lpstr>
      <vt:lpstr>从检索结果中订阅</vt:lpstr>
      <vt:lpstr>从检索结果中订阅</vt:lpstr>
      <vt:lpstr>全球学术快报</vt:lpstr>
      <vt:lpstr>全球学术快报</vt:lpstr>
      <vt:lpstr>全球学术快报</vt:lpstr>
      <vt:lpstr>全球学术快报</vt:lpstr>
      <vt:lpstr>全球学术快报</vt:lpstr>
      <vt:lpstr>全球学术快报-订阅功能</vt:lpstr>
      <vt:lpstr>全球学术快报</vt:lpstr>
      <vt:lpstr>全球学术快报</vt:lpstr>
      <vt:lpstr>全球学术快报</vt:lpstr>
      <vt:lpstr>全球学术快报</vt:lpstr>
      <vt:lpstr>投稿</vt:lpstr>
      <vt:lpstr>出版物检索</vt:lpstr>
      <vt:lpstr>出版物检索</vt:lpstr>
      <vt:lpstr>出版物检索</vt:lpstr>
      <vt:lpstr>出版物检索</vt:lpstr>
      <vt:lpstr>出版物检索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keywords>www.51pptmoban.com</cp:keywords>
  <cp:lastModifiedBy>85111</cp:lastModifiedBy>
  <cp:revision>176</cp:revision>
  <cp:lastPrinted>2017-11-14T16:00:00Z</cp:lastPrinted>
  <dcterms:created xsi:type="dcterms:W3CDTF">2017-11-14T16:00:00Z</dcterms:created>
  <dcterms:modified xsi:type="dcterms:W3CDTF">2019-06-21T07:21:33Z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2052-11.1.0.8796</vt:lpwstr>
  </property>
</Properties>
</file>